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pPr w:leftFromText="180" w:rightFromText="180" w:vertAnchor="text" w:tblpY="1"/>
        <w:tblOverlap w:val="never"/>
        <w:tblW w:w="10904"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1440"/>
        <w:gridCol w:w="3783"/>
        <w:gridCol w:w="990"/>
        <w:gridCol w:w="2341"/>
        <w:gridCol w:w="2350"/>
      </w:tblGrid>
      <w:tr w:rsidR="009D4473" w:rsidRPr="00FF2470" w14:paraId="461E5B62" w14:textId="77777777" w:rsidTr="00F93A76">
        <w:trPr>
          <w:trHeight w:val="341"/>
        </w:trPr>
        <w:tc>
          <w:tcPr>
            <w:tcW w:w="10904" w:type="dxa"/>
            <w:gridSpan w:val="5"/>
            <w:tcBorders>
              <w:top w:val="nil"/>
              <w:left w:val="nil"/>
              <w:bottom w:val="nil"/>
              <w:right w:val="nil"/>
            </w:tcBorders>
            <w:shd w:val="clear" w:color="auto" w:fill="FFFFFF" w:themeFill="background1"/>
          </w:tcPr>
          <w:p w14:paraId="461E5B5F" w14:textId="4AD3073E" w:rsidR="009D4473" w:rsidRPr="00FF2470" w:rsidRDefault="009D4473" w:rsidP="00F93A76">
            <w:pPr>
              <w:pStyle w:val="Companyname"/>
              <w:spacing w:before="0" w:after="0"/>
              <w:ind w:left="7200" w:firstLine="720"/>
              <w:jc w:val="left"/>
              <w:rPr>
                <w:rFonts w:ascii="Arial" w:hAnsi="Arial" w:cs="Arial"/>
                <w:b w:val="0"/>
                <w:sz w:val="22"/>
              </w:rPr>
            </w:pPr>
            <w:r w:rsidRPr="00FF2470">
              <w:rPr>
                <w:rFonts w:ascii="Arial" w:hAnsi="Arial" w:cs="Arial"/>
                <w:noProof/>
                <w:sz w:val="22"/>
              </w:rPr>
              <w:drawing>
                <wp:anchor distT="0" distB="0" distL="114300" distR="114300" simplePos="0" relativeHeight="251659264" behindDoc="0" locked="0" layoutInCell="1" allowOverlap="1" wp14:anchorId="461E5BE8" wp14:editId="461E5BE9">
                  <wp:simplePos x="0" y="0"/>
                  <wp:positionH relativeFrom="column">
                    <wp:posOffset>-78740</wp:posOffset>
                  </wp:positionH>
                  <wp:positionV relativeFrom="paragraph">
                    <wp:posOffset>-13426</wp:posOffset>
                  </wp:positionV>
                  <wp:extent cx="1648027" cy="598391"/>
                  <wp:effectExtent l="0" t="0" r="0" b="0"/>
                  <wp:wrapNone/>
                  <wp:docPr id="5" name="Picture 5" descr="New EDD B&amp;W Logo Hi R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ew EDD B&amp;W Logo Hi Res"/>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1648027" cy="598391"/>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461E5B60" w14:textId="3FA80716" w:rsidR="009D4473" w:rsidRPr="00FF2470" w:rsidRDefault="005E7F52" w:rsidP="00F93A76">
            <w:pPr>
              <w:pStyle w:val="Companyname"/>
              <w:spacing w:before="0" w:after="0"/>
              <w:ind w:left="8712"/>
              <w:jc w:val="left"/>
              <w:rPr>
                <w:rFonts w:ascii="Arial" w:hAnsi="Arial" w:cs="Arial"/>
                <w:b w:val="0"/>
                <w:sz w:val="22"/>
              </w:rPr>
            </w:pPr>
            <w:sdt>
              <w:sdtPr>
                <w:rPr>
                  <w:rFonts w:ascii="Arial" w:hAnsi="Arial" w:cs="Arial"/>
                  <w:b w:val="0"/>
                  <w:sz w:val="22"/>
                </w:rPr>
                <w:id w:val="547967980"/>
                <w14:checkbox>
                  <w14:checked w14:val="1"/>
                  <w14:checkedState w14:val="2612" w14:font="MS Gothic"/>
                  <w14:uncheckedState w14:val="2610" w14:font="MS Gothic"/>
                </w14:checkbox>
              </w:sdtPr>
              <w:sdtEndPr/>
              <w:sdtContent>
                <w:r w:rsidR="002158B8">
                  <w:rPr>
                    <w:rFonts w:ascii="MS Gothic" w:eastAsia="MS Gothic" w:hAnsi="MS Gothic" w:cs="Arial" w:hint="eastAsia"/>
                    <w:b w:val="0"/>
                    <w:sz w:val="22"/>
                  </w:rPr>
                  <w:t>☒</w:t>
                </w:r>
              </w:sdtContent>
            </w:sdt>
            <w:r w:rsidR="009D4473" w:rsidRPr="00FF2470">
              <w:rPr>
                <w:rFonts w:ascii="Arial" w:hAnsi="Arial" w:cs="Arial"/>
                <w:b w:val="0"/>
                <w:sz w:val="22"/>
              </w:rPr>
              <w:t xml:space="preserve">  Current </w:t>
            </w:r>
            <w:r w:rsidR="009D4473" w:rsidRPr="00FF2470">
              <w:rPr>
                <w:rFonts w:ascii="Arial" w:hAnsi="Arial" w:cs="Arial"/>
                <w:b w:val="0"/>
                <w:sz w:val="22"/>
              </w:rPr>
              <w:br/>
            </w:r>
            <w:sdt>
              <w:sdtPr>
                <w:rPr>
                  <w:rFonts w:ascii="Arial" w:hAnsi="Arial" w:cs="Arial"/>
                  <w:b w:val="0"/>
                  <w:sz w:val="22"/>
                </w:rPr>
                <w:id w:val="662983533"/>
                <w14:checkbox>
                  <w14:checked w14:val="0"/>
                  <w14:checkedState w14:val="2612" w14:font="MS Gothic"/>
                  <w14:uncheckedState w14:val="2610" w14:font="MS Gothic"/>
                </w14:checkbox>
              </w:sdtPr>
              <w:sdtEndPr/>
              <w:sdtContent>
                <w:r w:rsidR="002158B8">
                  <w:rPr>
                    <w:rFonts w:ascii="MS Gothic" w:eastAsia="MS Gothic" w:hAnsi="MS Gothic" w:cs="Arial" w:hint="eastAsia"/>
                    <w:b w:val="0"/>
                    <w:sz w:val="22"/>
                  </w:rPr>
                  <w:t>☐</w:t>
                </w:r>
              </w:sdtContent>
            </w:sdt>
            <w:r w:rsidR="009D4473" w:rsidRPr="00FF2470">
              <w:rPr>
                <w:rFonts w:ascii="Arial" w:hAnsi="Arial" w:cs="Arial"/>
                <w:b w:val="0"/>
                <w:sz w:val="22"/>
              </w:rPr>
              <w:t xml:space="preserve">  Proposed</w:t>
            </w:r>
          </w:p>
          <w:p w14:paraId="461E5B61" w14:textId="4EFFEE95" w:rsidR="009D4473" w:rsidRPr="00FF2470" w:rsidRDefault="009D4473" w:rsidP="00F93A76">
            <w:pPr>
              <w:pStyle w:val="Companyname"/>
              <w:spacing w:before="0" w:after="0"/>
              <w:jc w:val="center"/>
              <w:rPr>
                <w:rFonts w:ascii="Arial" w:hAnsi="Arial" w:cs="Arial"/>
                <w:sz w:val="22"/>
              </w:rPr>
            </w:pPr>
            <w:r w:rsidRPr="00FF2470">
              <w:rPr>
                <w:rFonts w:ascii="Arial" w:hAnsi="Arial" w:cs="Arial"/>
              </w:rPr>
              <w:t>POSITION STATEMENT</w:t>
            </w:r>
          </w:p>
        </w:tc>
      </w:tr>
      <w:tr w:rsidR="009D4473" w:rsidRPr="00FF2470" w14:paraId="461E5B64" w14:textId="77777777" w:rsidTr="00F93A76">
        <w:trPr>
          <w:trHeight w:val="164"/>
        </w:trPr>
        <w:tc>
          <w:tcPr>
            <w:tcW w:w="10904" w:type="dxa"/>
            <w:gridSpan w:val="5"/>
            <w:tcBorders>
              <w:top w:val="nil"/>
              <w:left w:val="nil"/>
              <w:bottom w:val="single" w:sz="4" w:space="0" w:color="auto"/>
              <w:right w:val="nil"/>
            </w:tcBorders>
            <w:shd w:val="clear" w:color="auto" w:fill="FFFFFF" w:themeFill="background1"/>
          </w:tcPr>
          <w:p w14:paraId="461E5B63" w14:textId="77777777" w:rsidR="009D4473" w:rsidRPr="00FF2470" w:rsidRDefault="009D4473" w:rsidP="00F93A76">
            <w:pPr>
              <w:pStyle w:val="Details"/>
              <w:spacing w:before="0" w:after="0"/>
              <w:ind w:left="265"/>
              <w:rPr>
                <w:rFonts w:ascii="Arial" w:hAnsi="Arial" w:cs="Arial"/>
                <w:b/>
                <w:caps/>
                <w:sz w:val="22"/>
              </w:rPr>
            </w:pPr>
          </w:p>
        </w:tc>
      </w:tr>
      <w:tr w:rsidR="00A81623" w:rsidRPr="00FF2470" w14:paraId="461E5B66" w14:textId="77777777" w:rsidTr="00F93A76">
        <w:trPr>
          <w:trHeight w:val="341"/>
        </w:trPr>
        <w:tc>
          <w:tcPr>
            <w:tcW w:w="10904" w:type="dxa"/>
            <w:gridSpan w:val="5"/>
            <w:tcBorders>
              <w:top w:val="single" w:sz="4" w:space="0" w:color="auto"/>
              <w:bottom w:val="single" w:sz="4" w:space="0" w:color="auto"/>
            </w:tcBorders>
            <w:shd w:val="clear" w:color="auto" w:fill="D9D9D9" w:themeFill="background1" w:themeFillShade="D9"/>
            <w:vAlign w:val="center"/>
          </w:tcPr>
          <w:p w14:paraId="461E5B65" w14:textId="77777777" w:rsidR="00A81623" w:rsidRPr="00FF2470" w:rsidRDefault="00A81623" w:rsidP="00F93A76">
            <w:pPr>
              <w:pStyle w:val="Details"/>
              <w:numPr>
                <w:ilvl w:val="0"/>
                <w:numId w:val="3"/>
              </w:numPr>
              <w:spacing w:before="0" w:after="0"/>
              <w:ind w:left="265" w:hanging="265"/>
              <w:rPr>
                <w:rFonts w:ascii="Arial" w:hAnsi="Arial" w:cs="Arial"/>
                <w:b/>
                <w:caps/>
                <w:sz w:val="22"/>
              </w:rPr>
            </w:pPr>
            <w:r w:rsidRPr="00FF2470">
              <w:rPr>
                <w:rFonts w:ascii="Arial" w:hAnsi="Arial" w:cs="Arial"/>
                <w:b/>
                <w:caps/>
                <w:sz w:val="24"/>
              </w:rPr>
              <w:t>Position Information</w:t>
            </w:r>
          </w:p>
        </w:tc>
      </w:tr>
      <w:tr w:rsidR="00941B6A" w:rsidRPr="00FF2470" w14:paraId="461E5B69" w14:textId="77777777" w:rsidTr="00F93A76">
        <w:trPr>
          <w:trHeight w:val="360"/>
        </w:trPr>
        <w:tc>
          <w:tcPr>
            <w:tcW w:w="5223"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61E5B67" w14:textId="77777777" w:rsidR="00941B6A" w:rsidRPr="00FF2470" w:rsidRDefault="00F318A8" w:rsidP="00F93A76">
            <w:pPr>
              <w:pStyle w:val="Label"/>
              <w:spacing w:before="20" w:after="0"/>
              <w:rPr>
                <w:rFonts w:ascii="Arial" w:hAnsi="Arial" w:cs="Arial"/>
                <w:b w:val="0"/>
                <w:sz w:val="22"/>
              </w:rPr>
            </w:pPr>
            <w:r w:rsidRPr="00F93A76">
              <w:rPr>
                <w:rFonts w:ascii="Arial" w:hAnsi="Arial" w:cs="Arial"/>
                <w:b w:val="0"/>
              </w:rPr>
              <w:t>CIVIL SERVICE CLASSIFICATION:</w:t>
            </w:r>
            <w:r w:rsidR="005B107A" w:rsidRPr="00F93A76">
              <w:rPr>
                <w:rFonts w:ascii="Arial" w:hAnsi="Arial" w:cs="Arial"/>
                <w:b w:val="0"/>
              </w:rPr>
              <w:t xml:space="preserve"> </w:t>
            </w:r>
          </w:p>
        </w:tc>
        <w:tc>
          <w:tcPr>
            <w:tcW w:w="5681" w:type="dxa"/>
            <w:gridSpan w:val="3"/>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61E5B68" w14:textId="77777777" w:rsidR="00941B6A" w:rsidRPr="00FF2470" w:rsidRDefault="00F318A8" w:rsidP="00F93A76">
            <w:pPr>
              <w:pStyle w:val="Details"/>
              <w:spacing w:before="20" w:after="0"/>
              <w:rPr>
                <w:rFonts w:ascii="Arial" w:hAnsi="Arial" w:cs="Arial"/>
                <w:sz w:val="22"/>
              </w:rPr>
            </w:pPr>
            <w:r w:rsidRPr="00F93A76">
              <w:rPr>
                <w:rFonts w:ascii="Arial" w:hAnsi="Arial" w:cs="Arial"/>
              </w:rPr>
              <w:t>WORKING TITLE:</w:t>
            </w:r>
            <w:r w:rsidR="005B107A" w:rsidRPr="00F93A76">
              <w:rPr>
                <w:rFonts w:ascii="Arial" w:hAnsi="Arial" w:cs="Arial"/>
              </w:rPr>
              <w:t xml:space="preserve"> </w:t>
            </w:r>
          </w:p>
        </w:tc>
      </w:tr>
      <w:tr w:rsidR="00941B6A" w:rsidRPr="00FF2470" w14:paraId="461E5B6C" w14:textId="77777777" w:rsidTr="00F93A76">
        <w:trPr>
          <w:trHeight w:val="432"/>
        </w:trPr>
        <w:tc>
          <w:tcPr>
            <w:tcW w:w="5223" w:type="dxa"/>
            <w:gridSpan w:val="2"/>
            <w:tcBorders>
              <w:top w:val="single" w:sz="4" w:space="0" w:color="auto"/>
              <w:left w:val="single" w:sz="4" w:space="0" w:color="auto"/>
              <w:bottom w:val="single" w:sz="4" w:space="0" w:color="auto"/>
              <w:right w:val="single" w:sz="4" w:space="0" w:color="auto"/>
            </w:tcBorders>
            <w:vAlign w:val="center"/>
          </w:tcPr>
          <w:p w14:paraId="461E5B6A" w14:textId="533EA282" w:rsidR="00941B6A" w:rsidRPr="00FF2470" w:rsidRDefault="005E7F52" w:rsidP="00F93A76">
            <w:pPr>
              <w:pStyle w:val="Label"/>
              <w:spacing w:before="0" w:after="0"/>
              <w:rPr>
                <w:rFonts w:ascii="Arial" w:hAnsi="Arial" w:cs="Arial"/>
                <w:b w:val="0"/>
                <w:sz w:val="22"/>
              </w:rPr>
            </w:pPr>
            <w:sdt>
              <w:sdtPr>
                <w:rPr>
                  <w:rFonts w:ascii="Arial" w:hAnsi="Arial" w:cs="Arial"/>
                  <w:sz w:val="22"/>
                </w:rPr>
                <w:alias w:val="Title"/>
                <w:tag w:val="Title"/>
                <w:id w:val="-126013257"/>
                <w:lock w:val="sdtLocked"/>
                <w:placeholder>
                  <w:docPart w:val="6896807933FB47768706233F9C2C82B6"/>
                </w:placeholder>
                <w:dataBinding w:prefixMappings="xmlns:ns0='http://purl.org/dc/elements/1.1/' xmlns:ns1='http://schemas.openxmlformats.org/package/2006/metadata/core-properties' " w:xpath="/ns1:coreProperties[1]/ns0:title[1]" w:storeItemID="{6C3C8BC8-F283-45AE-878A-BAB7291924A1}"/>
                <w:text/>
              </w:sdtPr>
              <w:sdtEndPr/>
              <w:sdtContent>
                <w:r w:rsidR="00A63550">
                  <w:rPr>
                    <w:rFonts w:ascii="Arial" w:hAnsi="Arial" w:cs="Arial"/>
                    <w:sz w:val="22"/>
                  </w:rPr>
                  <w:t>Disability Insurance Program Manager I</w:t>
                </w:r>
              </w:sdtContent>
            </w:sdt>
          </w:p>
        </w:tc>
        <w:tc>
          <w:tcPr>
            <w:tcW w:w="5681" w:type="dxa"/>
            <w:gridSpan w:val="3"/>
            <w:tcBorders>
              <w:top w:val="single" w:sz="4" w:space="0" w:color="auto"/>
              <w:left w:val="single" w:sz="4" w:space="0" w:color="auto"/>
              <w:bottom w:val="single" w:sz="4" w:space="0" w:color="auto"/>
              <w:right w:val="single" w:sz="4" w:space="0" w:color="auto"/>
            </w:tcBorders>
            <w:vAlign w:val="center"/>
          </w:tcPr>
          <w:p w14:paraId="461E5B6B" w14:textId="35D96F8A" w:rsidR="00941B6A" w:rsidRPr="00FF2470" w:rsidRDefault="005E7F52" w:rsidP="00F93A76">
            <w:pPr>
              <w:pStyle w:val="Details"/>
              <w:spacing w:before="0" w:after="0"/>
              <w:rPr>
                <w:rFonts w:ascii="Arial" w:hAnsi="Arial" w:cs="Arial"/>
                <w:sz w:val="22"/>
              </w:rPr>
            </w:pPr>
            <w:sdt>
              <w:sdtPr>
                <w:rPr>
                  <w:rFonts w:ascii="Arial" w:hAnsi="Arial" w:cs="Arial"/>
                  <w:sz w:val="22"/>
                </w:rPr>
                <w:alias w:val="Working Title"/>
                <w:tag w:val="Working Title"/>
                <w:id w:val="160667131"/>
                <w:lock w:val="sdtLocked"/>
                <w:placeholder>
                  <w:docPart w:val="86F0277A18C141C5A9FD101814394694"/>
                </w:placeholder>
                <w:text/>
              </w:sdtPr>
              <w:sdtEndPr/>
              <w:sdtContent>
                <w:r w:rsidR="00A63550" w:rsidRPr="00A63550">
                  <w:rPr>
                    <w:rFonts w:ascii="Arial" w:hAnsi="Arial" w:cs="Arial"/>
                    <w:sz w:val="22"/>
                  </w:rPr>
                  <w:t>Disabil</w:t>
                </w:r>
                <w:r w:rsidR="00811ECA">
                  <w:rPr>
                    <w:rFonts w:ascii="Arial" w:hAnsi="Arial" w:cs="Arial"/>
                    <w:sz w:val="22"/>
                  </w:rPr>
                  <w:t>ity Insurance Program Manager I</w:t>
                </w:r>
              </w:sdtContent>
            </w:sdt>
          </w:p>
        </w:tc>
      </w:tr>
      <w:tr w:rsidR="00941B6A" w:rsidRPr="00FF2470" w14:paraId="461E5B6F" w14:textId="77777777" w:rsidTr="00F93A76">
        <w:trPr>
          <w:trHeight w:val="360"/>
        </w:trPr>
        <w:tc>
          <w:tcPr>
            <w:tcW w:w="5223"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61E5B6D" w14:textId="77777777" w:rsidR="00941B6A" w:rsidRPr="00FF2470" w:rsidRDefault="00F318A8" w:rsidP="00F93A76">
            <w:pPr>
              <w:pStyle w:val="Details"/>
              <w:spacing w:before="20" w:after="0"/>
              <w:rPr>
                <w:rFonts w:ascii="Arial" w:hAnsi="Arial" w:cs="Arial"/>
                <w:sz w:val="22"/>
              </w:rPr>
            </w:pPr>
            <w:r w:rsidRPr="00F93A76">
              <w:rPr>
                <w:rFonts w:ascii="Arial" w:hAnsi="Arial" w:cs="Arial"/>
              </w:rPr>
              <w:t>NAME OF INCUMBENT:</w:t>
            </w:r>
            <w:r w:rsidR="005B107A" w:rsidRPr="00F93A76">
              <w:rPr>
                <w:rFonts w:ascii="Arial" w:hAnsi="Arial" w:cs="Arial"/>
              </w:rPr>
              <w:t xml:space="preserve"> </w:t>
            </w:r>
          </w:p>
        </w:tc>
        <w:tc>
          <w:tcPr>
            <w:tcW w:w="5681" w:type="dxa"/>
            <w:gridSpan w:val="3"/>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61E5B6E" w14:textId="77777777" w:rsidR="00941B6A" w:rsidRPr="00FF2470" w:rsidRDefault="00F318A8" w:rsidP="00F93A76">
            <w:pPr>
              <w:pStyle w:val="Details"/>
              <w:spacing w:before="20" w:after="0"/>
              <w:rPr>
                <w:rFonts w:ascii="Arial" w:hAnsi="Arial" w:cs="Arial"/>
                <w:sz w:val="22"/>
              </w:rPr>
            </w:pPr>
            <w:r w:rsidRPr="00F93A76">
              <w:rPr>
                <w:rFonts w:ascii="Arial" w:hAnsi="Arial" w:cs="Arial"/>
              </w:rPr>
              <w:t>POSITION NUMBER:</w:t>
            </w:r>
          </w:p>
        </w:tc>
      </w:tr>
      <w:tr w:rsidR="00941B6A" w:rsidRPr="00FF2470" w14:paraId="461E5B72" w14:textId="77777777" w:rsidTr="00F93A76">
        <w:trPr>
          <w:trHeight w:val="432"/>
        </w:trPr>
        <w:tc>
          <w:tcPr>
            <w:tcW w:w="5223" w:type="dxa"/>
            <w:gridSpan w:val="2"/>
            <w:tcBorders>
              <w:top w:val="single" w:sz="4" w:space="0" w:color="auto"/>
              <w:left w:val="single" w:sz="4" w:space="0" w:color="auto"/>
              <w:bottom w:val="single" w:sz="4" w:space="0" w:color="auto"/>
              <w:right w:val="single" w:sz="4" w:space="0" w:color="auto"/>
            </w:tcBorders>
            <w:vAlign w:val="center"/>
          </w:tcPr>
          <w:p w14:paraId="461E5B70" w14:textId="6E6E4F8A" w:rsidR="00941B6A" w:rsidRPr="00FF2470" w:rsidRDefault="005E7F52" w:rsidP="00F250BA">
            <w:pPr>
              <w:pStyle w:val="Details"/>
              <w:spacing w:before="0" w:after="0"/>
              <w:rPr>
                <w:rFonts w:ascii="Arial" w:hAnsi="Arial" w:cs="Arial"/>
                <w:sz w:val="22"/>
              </w:rPr>
            </w:pPr>
            <w:sdt>
              <w:sdtPr>
                <w:rPr>
                  <w:rFonts w:ascii="Arial" w:hAnsi="Arial" w:cs="Arial"/>
                  <w:sz w:val="22"/>
                </w:rPr>
                <w:alias w:val="Name of Incumbent"/>
                <w:tag w:val="Incumbent"/>
                <w:id w:val="741999766"/>
                <w:lock w:val="sdtLocked"/>
                <w:placeholder>
                  <w:docPart w:val="334474BC8B9D49E5928AF63CD30EF6B6"/>
                </w:placeholder>
                <w:showingPlcHdr/>
                <w:text/>
              </w:sdtPr>
              <w:sdtEndPr/>
              <w:sdtContent>
                <w:r w:rsidR="00F250BA" w:rsidRPr="000B2D8A">
                  <w:rPr>
                    <w:rStyle w:val="PlaceholderText"/>
                    <w:rFonts w:ascii="Arial" w:hAnsi="Arial" w:cs="Arial"/>
                    <w:i/>
                  </w:rPr>
                  <w:t>Click here to enter text.</w:t>
                </w:r>
              </w:sdtContent>
            </w:sdt>
          </w:p>
        </w:tc>
        <w:tc>
          <w:tcPr>
            <w:tcW w:w="5681" w:type="dxa"/>
            <w:gridSpan w:val="3"/>
            <w:tcBorders>
              <w:top w:val="single" w:sz="4" w:space="0" w:color="auto"/>
              <w:left w:val="single" w:sz="4" w:space="0" w:color="auto"/>
              <w:bottom w:val="single" w:sz="4" w:space="0" w:color="auto"/>
              <w:right w:val="single" w:sz="4" w:space="0" w:color="auto"/>
            </w:tcBorders>
            <w:vAlign w:val="center"/>
          </w:tcPr>
          <w:p w14:paraId="461E5B71" w14:textId="385C6D76" w:rsidR="00941B6A" w:rsidRPr="00FF2470" w:rsidRDefault="005E7F52" w:rsidP="00BC4C41">
            <w:pPr>
              <w:pStyle w:val="Details"/>
              <w:spacing w:before="0" w:after="0"/>
              <w:rPr>
                <w:rFonts w:ascii="Arial" w:hAnsi="Arial" w:cs="Arial"/>
                <w:sz w:val="22"/>
              </w:rPr>
            </w:pPr>
            <w:sdt>
              <w:sdtPr>
                <w:rPr>
                  <w:rFonts w:ascii="Arial" w:hAnsi="Arial" w:cs="Arial"/>
                  <w:sz w:val="22"/>
                </w:rPr>
                <w:alias w:val="Position Number"/>
                <w:tag w:val=""/>
                <w:id w:val="501318094"/>
                <w:lock w:val="sdtLocked"/>
                <w:placeholder>
                  <w:docPart w:val="8E54A292C7F841ABBEE864B1AFAB4703"/>
                </w:placeholder>
                <w:dataBinding w:prefixMappings="xmlns:ns0='http://schemas.microsoft.com/office/2006/coverPageProps' " w:xpath="/ns0:CoverPageProperties[1]/ns0:Abstract[1]" w:storeItemID="{55AF091B-3C7A-41E3-B477-F2FDAA23CFDA}"/>
                <w:text/>
              </w:sdtPr>
              <w:sdtEndPr/>
              <w:sdtContent>
                <w:r w:rsidR="00097108">
                  <w:rPr>
                    <w:rFonts w:ascii="Arial" w:hAnsi="Arial" w:cs="Arial"/>
                    <w:sz w:val="22"/>
                  </w:rPr>
                  <w:t>280-</w:t>
                </w:r>
                <w:r w:rsidR="00366529">
                  <w:rPr>
                    <w:rFonts w:ascii="Arial" w:hAnsi="Arial" w:cs="Arial"/>
                    <w:sz w:val="22"/>
                  </w:rPr>
                  <w:t>223</w:t>
                </w:r>
                <w:r w:rsidR="00097108">
                  <w:rPr>
                    <w:rFonts w:ascii="Arial" w:hAnsi="Arial" w:cs="Arial"/>
                    <w:sz w:val="22"/>
                  </w:rPr>
                  <w:t>-9211-</w:t>
                </w:r>
              </w:sdtContent>
            </w:sdt>
            <w:r w:rsidR="00366529">
              <w:rPr>
                <w:rFonts w:ascii="Arial" w:hAnsi="Arial" w:cs="Arial"/>
                <w:sz w:val="22"/>
              </w:rPr>
              <w:t>007</w:t>
            </w:r>
          </w:p>
        </w:tc>
      </w:tr>
      <w:tr w:rsidR="00E36C96" w:rsidRPr="00FF2470" w14:paraId="461E5B75" w14:textId="77777777" w:rsidTr="00F93A76">
        <w:trPr>
          <w:trHeight w:val="360"/>
        </w:trPr>
        <w:tc>
          <w:tcPr>
            <w:tcW w:w="5223"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61E5B73" w14:textId="67C10ED5" w:rsidR="00E36C96" w:rsidRPr="00F93A76" w:rsidRDefault="004F6E0E" w:rsidP="00F93A76">
            <w:pPr>
              <w:pStyle w:val="Details"/>
              <w:spacing w:before="20" w:after="0"/>
              <w:rPr>
                <w:rFonts w:ascii="Arial" w:hAnsi="Arial" w:cs="Arial"/>
              </w:rPr>
            </w:pPr>
            <w:r w:rsidRPr="00F93A76">
              <w:rPr>
                <w:rFonts w:ascii="Arial" w:hAnsi="Arial" w:cs="Arial"/>
              </w:rPr>
              <w:t>OFFICE/</w:t>
            </w:r>
            <w:r w:rsidR="00F318A8" w:rsidRPr="00F93A76">
              <w:rPr>
                <w:rFonts w:ascii="Arial" w:hAnsi="Arial" w:cs="Arial"/>
              </w:rPr>
              <w:t>SECTION/UNIT:</w:t>
            </w:r>
          </w:p>
        </w:tc>
        <w:tc>
          <w:tcPr>
            <w:tcW w:w="5681" w:type="dxa"/>
            <w:gridSpan w:val="3"/>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61E5B74" w14:textId="77777777" w:rsidR="00E36C96" w:rsidRPr="00F93A76" w:rsidRDefault="00F318A8" w:rsidP="00F93A76">
            <w:pPr>
              <w:pStyle w:val="Details"/>
              <w:spacing w:before="20" w:after="0"/>
              <w:rPr>
                <w:rFonts w:ascii="Arial" w:hAnsi="Arial" w:cs="Arial"/>
              </w:rPr>
            </w:pPr>
            <w:r w:rsidRPr="00F93A76">
              <w:rPr>
                <w:rFonts w:ascii="Arial" w:hAnsi="Arial" w:cs="Arial"/>
              </w:rPr>
              <w:t>SUPERVISOR’S NAME:</w:t>
            </w:r>
          </w:p>
        </w:tc>
      </w:tr>
      <w:tr w:rsidR="00E36C96" w:rsidRPr="00FF2470" w14:paraId="461E5B78" w14:textId="77777777" w:rsidTr="00F93A76">
        <w:trPr>
          <w:trHeight w:val="432"/>
        </w:trPr>
        <w:tc>
          <w:tcPr>
            <w:tcW w:w="5223" w:type="dxa"/>
            <w:gridSpan w:val="2"/>
            <w:tcBorders>
              <w:top w:val="single" w:sz="4" w:space="0" w:color="auto"/>
              <w:left w:val="single" w:sz="4" w:space="0" w:color="auto"/>
              <w:bottom w:val="single" w:sz="4" w:space="0" w:color="auto"/>
              <w:right w:val="single" w:sz="4" w:space="0" w:color="auto"/>
            </w:tcBorders>
            <w:vAlign w:val="center"/>
          </w:tcPr>
          <w:p w14:paraId="461E5B76" w14:textId="23B55BBA" w:rsidR="00E36C96" w:rsidRPr="00FF2470" w:rsidRDefault="005E7F52" w:rsidP="00F250BA">
            <w:pPr>
              <w:pStyle w:val="Details"/>
              <w:spacing w:before="0" w:after="0"/>
              <w:rPr>
                <w:rFonts w:ascii="Arial" w:hAnsi="Arial" w:cs="Arial"/>
                <w:sz w:val="22"/>
              </w:rPr>
            </w:pPr>
            <w:sdt>
              <w:sdtPr>
                <w:rPr>
                  <w:rFonts w:ascii="Arial" w:hAnsi="Arial" w:cs="Arial"/>
                  <w:sz w:val="22"/>
                </w:rPr>
                <w:alias w:val="Section/Unit"/>
                <w:tag w:val="Section/Unit"/>
                <w:id w:val="-2098241633"/>
                <w:lock w:val="sdtLocked"/>
                <w:placeholder>
                  <w:docPart w:val="06345C82BB96432DA71DD4BC94856720"/>
                </w:placeholder>
                <w:text/>
              </w:sdtPr>
              <w:sdtEndPr/>
              <w:sdtContent>
                <w:r w:rsidR="00366529">
                  <w:rPr>
                    <w:rFonts w:ascii="Arial" w:hAnsi="Arial" w:cs="Arial"/>
                    <w:sz w:val="22"/>
                  </w:rPr>
                  <w:t>ARU 223</w:t>
                </w:r>
                <w:r w:rsidR="008F02D7">
                  <w:rPr>
                    <w:rFonts w:ascii="Arial" w:hAnsi="Arial" w:cs="Arial"/>
                    <w:sz w:val="22"/>
                  </w:rPr>
                  <w:t xml:space="preserve"> Riverside</w:t>
                </w:r>
              </w:sdtContent>
            </w:sdt>
          </w:p>
        </w:tc>
        <w:tc>
          <w:tcPr>
            <w:tcW w:w="5681" w:type="dxa"/>
            <w:gridSpan w:val="3"/>
            <w:tcBorders>
              <w:top w:val="single" w:sz="4" w:space="0" w:color="auto"/>
              <w:left w:val="single" w:sz="4" w:space="0" w:color="auto"/>
              <w:bottom w:val="single" w:sz="4" w:space="0" w:color="auto"/>
              <w:right w:val="single" w:sz="4" w:space="0" w:color="auto"/>
            </w:tcBorders>
            <w:vAlign w:val="center"/>
          </w:tcPr>
          <w:p w14:paraId="461E5B77" w14:textId="7D8DDB83" w:rsidR="00E36C96" w:rsidRPr="00FF2470" w:rsidRDefault="005E7F52" w:rsidP="00F250BA">
            <w:pPr>
              <w:pStyle w:val="Details"/>
              <w:spacing w:before="0" w:after="0"/>
              <w:rPr>
                <w:rFonts w:ascii="Arial" w:hAnsi="Arial" w:cs="Arial"/>
                <w:sz w:val="22"/>
              </w:rPr>
            </w:pPr>
            <w:sdt>
              <w:sdtPr>
                <w:rPr>
                  <w:rFonts w:ascii="Arial" w:hAnsi="Arial" w:cs="Arial"/>
                  <w:sz w:val="22"/>
                </w:rPr>
                <w:alias w:val="Supervisor's Name"/>
                <w:tag w:val="Supervisor's Name"/>
                <w:id w:val="-626775866"/>
                <w:lock w:val="sdtLocked"/>
                <w:placeholder>
                  <w:docPart w:val="B7E4F7A99AEB4ACBAE4020BC9EBCD5B3"/>
                </w:placeholder>
                <w:showingPlcHdr/>
                <w:text/>
              </w:sdtPr>
              <w:sdtEndPr/>
              <w:sdtContent>
                <w:r w:rsidR="003C6378" w:rsidRPr="000B2D8A">
                  <w:rPr>
                    <w:rStyle w:val="PlaceholderText"/>
                    <w:rFonts w:ascii="Arial" w:hAnsi="Arial" w:cs="Arial"/>
                    <w:i/>
                  </w:rPr>
                  <w:t>Click here to enter text.</w:t>
                </w:r>
              </w:sdtContent>
            </w:sdt>
          </w:p>
        </w:tc>
      </w:tr>
      <w:tr w:rsidR="00E36C96" w:rsidRPr="00FF2470" w14:paraId="461E5B7B" w14:textId="77777777" w:rsidTr="00F93A76">
        <w:trPr>
          <w:trHeight w:val="360"/>
        </w:trPr>
        <w:tc>
          <w:tcPr>
            <w:tcW w:w="5223"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61E5B79" w14:textId="77777777" w:rsidR="00E36C96" w:rsidRPr="00F93A76" w:rsidRDefault="00F318A8" w:rsidP="00F93A76">
            <w:pPr>
              <w:pStyle w:val="Details"/>
              <w:spacing w:before="20" w:after="0"/>
              <w:rPr>
                <w:rFonts w:ascii="Arial" w:hAnsi="Arial" w:cs="Arial"/>
              </w:rPr>
            </w:pPr>
            <w:r w:rsidRPr="00F93A76">
              <w:rPr>
                <w:rFonts w:ascii="Arial" w:hAnsi="Arial" w:cs="Arial"/>
              </w:rPr>
              <w:t>DIVISION:</w:t>
            </w:r>
            <w:r w:rsidR="00E36C96" w:rsidRPr="00F93A76">
              <w:rPr>
                <w:rFonts w:ascii="Arial" w:hAnsi="Arial" w:cs="Arial"/>
              </w:rPr>
              <w:t xml:space="preserve"> </w:t>
            </w:r>
          </w:p>
        </w:tc>
        <w:tc>
          <w:tcPr>
            <w:tcW w:w="5681" w:type="dxa"/>
            <w:gridSpan w:val="3"/>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61E5B7A" w14:textId="77777777" w:rsidR="00E36C96" w:rsidRPr="00F93A76" w:rsidRDefault="00F318A8" w:rsidP="00F93A76">
            <w:pPr>
              <w:pStyle w:val="Details"/>
              <w:spacing w:before="20" w:after="0"/>
              <w:rPr>
                <w:rFonts w:ascii="Arial" w:hAnsi="Arial" w:cs="Arial"/>
              </w:rPr>
            </w:pPr>
            <w:r w:rsidRPr="00F93A76">
              <w:rPr>
                <w:rFonts w:ascii="Arial" w:hAnsi="Arial" w:cs="Arial"/>
              </w:rPr>
              <w:t>SUPERVISOR’S CLASSIFICATION:</w:t>
            </w:r>
          </w:p>
        </w:tc>
      </w:tr>
      <w:tr w:rsidR="00E36C96" w:rsidRPr="00FF2470" w14:paraId="461E5B7E" w14:textId="77777777" w:rsidTr="00F93A76">
        <w:trPr>
          <w:trHeight w:val="432"/>
        </w:trPr>
        <w:tc>
          <w:tcPr>
            <w:tcW w:w="5223" w:type="dxa"/>
            <w:gridSpan w:val="2"/>
            <w:tcBorders>
              <w:top w:val="single" w:sz="4" w:space="0" w:color="auto"/>
              <w:left w:val="single" w:sz="4" w:space="0" w:color="auto"/>
              <w:bottom w:val="single" w:sz="4" w:space="0" w:color="auto"/>
              <w:right w:val="single" w:sz="4" w:space="0" w:color="auto"/>
            </w:tcBorders>
            <w:vAlign w:val="center"/>
          </w:tcPr>
          <w:p w14:paraId="461E5B7C" w14:textId="58E56C9D" w:rsidR="00E36C96" w:rsidRPr="00FF2470" w:rsidRDefault="005E7F52" w:rsidP="00F93A76">
            <w:pPr>
              <w:pStyle w:val="Details"/>
              <w:spacing w:before="0" w:after="0"/>
              <w:rPr>
                <w:rFonts w:ascii="Arial" w:hAnsi="Arial" w:cs="Arial"/>
                <w:sz w:val="22"/>
              </w:rPr>
            </w:pPr>
            <w:sdt>
              <w:sdtPr>
                <w:rPr>
                  <w:rFonts w:ascii="Arial" w:hAnsi="Arial" w:cs="Arial"/>
                  <w:b/>
                  <w:sz w:val="22"/>
                </w:rPr>
                <w:alias w:val="Division"/>
                <w:tag w:val="Division"/>
                <w:id w:val="-1057708451"/>
                <w:lock w:val="sdtLocked"/>
                <w:placeholder>
                  <w:docPart w:val="702C18F1952F47C7ACBE52505364293F"/>
                </w:placeholder>
                <w:text/>
              </w:sdtPr>
              <w:sdtEndPr/>
              <w:sdtContent>
                <w:r w:rsidR="003A434B" w:rsidRPr="00242BC0">
                  <w:rPr>
                    <w:rFonts w:ascii="Arial" w:hAnsi="Arial" w:cs="Arial"/>
                    <w:b/>
                    <w:sz w:val="22"/>
                  </w:rPr>
                  <w:t>Field Operations Division</w:t>
                </w:r>
              </w:sdtContent>
            </w:sdt>
          </w:p>
        </w:tc>
        <w:tc>
          <w:tcPr>
            <w:tcW w:w="5681" w:type="dxa"/>
            <w:gridSpan w:val="3"/>
            <w:tcBorders>
              <w:top w:val="single" w:sz="4" w:space="0" w:color="auto"/>
              <w:left w:val="single" w:sz="4" w:space="0" w:color="auto"/>
              <w:bottom w:val="single" w:sz="4" w:space="0" w:color="auto"/>
              <w:right w:val="single" w:sz="4" w:space="0" w:color="auto"/>
            </w:tcBorders>
            <w:vAlign w:val="center"/>
          </w:tcPr>
          <w:p w14:paraId="461E5B7D" w14:textId="0CE218FD" w:rsidR="00E36C96" w:rsidRPr="00FF2470" w:rsidRDefault="005E7F52" w:rsidP="00F93A76">
            <w:pPr>
              <w:pStyle w:val="Details"/>
              <w:spacing w:before="0" w:after="0"/>
              <w:rPr>
                <w:rFonts w:ascii="Arial" w:hAnsi="Arial" w:cs="Arial"/>
                <w:sz w:val="22"/>
              </w:rPr>
            </w:pPr>
            <w:sdt>
              <w:sdtPr>
                <w:rPr>
                  <w:rFonts w:ascii="Arial" w:hAnsi="Arial" w:cs="Arial"/>
                  <w:sz w:val="22"/>
                </w:rPr>
                <w:alias w:val="Supervisor's Class"/>
                <w:tag w:val="Supervisor's Class"/>
                <w:id w:val="-1936964057"/>
                <w:lock w:val="sdtLocked"/>
                <w:placeholder>
                  <w:docPart w:val="CED91E902FDA4E858C1A5AF8DD7CF3F7"/>
                </w:placeholder>
                <w:text/>
              </w:sdtPr>
              <w:sdtEndPr/>
              <w:sdtContent>
                <w:r w:rsidR="00242BC0">
                  <w:rPr>
                    <w:rFonts w:ascii="Arial" w:hAnsi="Arial" w:cs="Arial"/>
                    <w:sz w:val="22"/>
                  </w:rPr>
                  <w:t>Disability Insurance Program Manager II</w:t>
                </w:r>
              </w:sdtContent>
            </w:sdt>
          </w:p>
        </w:tc>
      </w:tr>
      <w:tr w:rsidR="00E36C96" w:rsidRPr="00FF2470" w14:paraId="461E5B81" w14:textId="77777777" w:rsidTr="00F93A76">
        <w:trPr>
          <w:trHeight w:val="360"/>
        </w:trPr>
        <w:tc>
          <w:tcPr>
            <w:tcW w:w="5223"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61E5B7F" w14:textId="77777777" w:rsidR="00E36C96" w:rsidRPr="00F93A76" w:rsidRDefault="00F318A8" w:rsidP="00F93A76">
            <w:pPr>
              <w:pStyle w:val="Details"/>
              <w:spacing w:before="20" w:after="0"/>
              <w:rPr>
                <w:rFonts w:ascii="Arial" w:hAnsi="Arial" w:cs="Arial"/>
              </w:rPr>
            </w:pPr>
            <w:r w:rsidRPr="00F93A76">
              <w:rPr>
                <w:rFonts w:ascii="Arial" w:hAnsi="Arial" w:cs="Arial"/>
              </w:rPr>
              <w:t>BRANCH:</w:t>
            </w:r>
          </w:p>
        </w:tc>
        <w:tc>
          <w:tcPr>
            <w:tcW w:w="5681" w:type="dxa"/>
            <w:gridSpan w:val="3"/>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61E5B80" w14:textId="77777777" w:rsidR="00E36C96" w:rsidRPr="00F93A76" w:rsidRDefault="00F318A8" w:rsidP="00F93A76">
            <w:pPr>
              <w:pStyle w:val="Details"/>
              <w:spacing w:before="20" w:after="0"/>
              <w:rPr>
                <w:rFonts w:ascii="Arial" w:hAnsi="Arial" w:cs="Arial"/>
              </w:rPr>
            </w:pPr>
            <w:r w:rsidRPr="00F93A76">
              <w:rPr>
                <w:rFonts w:ascii="Arial" w:hAnsi="Arial" w:cs="Arial"/>
              </w:rPr>
              <w:t>REVISION DATE:</w:t>
            </w:r>
          </w:p>
        </w:tc>
      </w:tr>
      <w:tr w:rsidR="00E36C96" w:rsidRPr="00FF2470" w14:paraId="461E5B84" w14:textId="77777777" w:rsidTr="00F93A76">
        <w:trPr>
          <w:trHeight w:val="432"/>
        </w:trPr>
        <w:tc>
          <w:tcPr>
            <w:tcW w:w="5223" w:type="dxa"/>
            <w:gridSpan w:val="2"/>
            <w:tcBorders>
              <w:top w:val="single" w:sz="4" w:space="0" w:color="auto"/>
              <w:left w:val="single" w:sz="4" w:space="0" w:color="auto"/>
              <w:bottom w:val="single" w:sz="4" w:space="0" w:color="auto"/>
              <w:right w:val="single" w:sz="4" w:space="0" w:color="auto"/>
            </w:tcBorders>
          </w:tcPr>
          <w:p w14:paraId="461E5B82" w14:textId="7484A08B" w:rsidR="00E36C96" w:rsidRPr="00242BC0" w:rsidRDefault="005E7F52" w:rsidP="00F93A76">
            <w:pPr>
              <w:pStyle w:val="Details"/>
              <w:spacing w:before="0" w:after="0"/>
              <w:rPr>
                <w:rFonts w:ascii="Arial" w:hAnsi="Arial" w:cs="Arial"/>
                <w:b/>
                <w:sz w:val="22"/>
              </w:rPr>
            </w:pPr>
            <w:sdt>
              <w:sdtPr>
                <w:rPr>
                  <w:rFonts w:ascii="Arial" w:hAnsi="Arial" w:cs="Arial"/>
                  <w:b/>
                  <w:sz w:val="22"/>
                </w:rPr>
                <w:alias w:val="Branch"/>
                <w:tag w:val="Branch"/>
                <w:id w:val="319614486"/>
                <w:lock w:val="sdtLocked"/>
                <w:placeholder>
                  <w:docPart w:val="F5F65B6CBFAF4419AB85911BA5BFE33F"/>
                </w:placeholder>
                <w:text/>
              </w:sdtPr>
              <w:sdtEndPr/>
              <w:sdtContent>
                <w:r w:rsidR="003A434B" w:rsidRPr="00242BC0">
                  <w:rPr>
                    <w:rFonts w:ascii="Arial" w:hAnsi="Arial" w:cs="Arial"/>
                    <w:b/>
                    <w:sz w:val="22"/>
                  </w:rPr>
                  <w:t>Disability Insurance Branch</w:t>
                </w:r>
              </w:sdtContent>
            </w:sdt>
          </w:p>
        </w:tc>
        <w:tc>
          <w:tcPr>
            <w:tcW w:w="5681" w:type="dxa"/>
            <w:gridSpan w:val="3"/>
            <w:tcBorders>
              <w:top w:val="single" w:sz="4" w:space="0" w:color="auto"/>
              <w:left w:val="single" w:sz="4" w:space="0" w:color="auto"/>
              <w:bottom w:val="single" w:sz="4" w:space="0" w:color="auto"/>
              <w:right w:val="single" w:sz="4" w:space="0" w:color="auto"/>
            </w:tcBorders>
          </w:tcPr>
          <w:p w14:paraId="461E5B83" w14:textId="23B88F6D" w:rsidR="00E36C96" w:rsidRPr="00FF2470" w:rsidRDefault="005E7F52" w:rsidP="00F93A76">
            <w:pPr>
              <w:pStyle w:val="Details"/>
              <w:spacing w:before="0" w:after="0"/>
              <w:rPr>
                <w:rFonts w:ascii="Arial" w:hAnsi="Arial" w:cs="Arial"/>
                <w:sz w:val="22"/>
              </w:rPr>
            </w:pPr>
            <w:sdt>
              <w:sdtPr>
                <w:rPr>
                  <w:rFonts w:ascii="Arial" w:hAnsi="Arial" w:cs="Arial"/>
                  <w:sz w:val="22"/>
                </w:rPr>
                <w:alias w:val="Revision Date"/>
                <w:tag w:val="Revision Date"/>
                <w:id w:val="-1009906355"/>
                <w:lock w:val="sdtLocked"/>
                <w:placeholder>
                  <w:docPart w:val="09FC346FFEE948359510B831B88903ED"/>
                </w:placeholder>
                <w:date w:fullDate="2020-04-20T00:00:00Z">
                  <w:dateFormat w:val="M/d/yyyy"/>
                  <w:lid w:val="en-US"/>
                  <w:storeMappedDataAs w:val="dateTime"/>
                  <w:calendar w:val="gregorian"/>
                </w:date>
              </w:sdtPr>
              <w:sdtEndPr/>
              <w:sdtContent>
                <w:r w:rsidR="002158B8">
                  <w:rPr>
                    <w:rFonts w:ascii="Arial" w:hAnsi="Arial" w:cs="Arial"/>
                    <w:sz w:val="22"/>
                  </w:rPr>
                  <w:t>4/20/2020</w:t>
                </w:r>
              </w:sdtContent>
            </w:sdt>
          </w:p>
        </w:tc>
      </w:tr>
      <w:tr w:rsidR="000C54CB" w:rsidRPr="00FF2470" w14:paraId="461E5B86" w14:textId="77777777" w:rsidTr="00F93A76">
        <w:tc>
          <w:tcPr>
            <w:tcW w:w="10904" w:type="dxa"/>
            <w:gridSpan w:val="5"/>
            <w:tcBorders>
              <w:top w:val="single" w:sz="4" w:space="0" w:color="auto"/>
              <w:left w:val="single" w:sz="4" w:space="0" w:color="auto"/>
              <w:bottom w:val="nil"/>
              <w:right w:val="single" w:sz="4" w:space="0" w:color="auto"/>
            </w:tcBorders>
          </w:tcPr>
          <w:p w14:paraId="461E5B85" w14:textId="6052132A" w:rsidR="000C54CB" w:rsidRPr="00FF2470" w:rsidRDefault="000C54CB" w:rsidP="00F93A76">
            <w:pPr>
              <w:pStyle w:val="Details"/>
              <w:spacing w:before="20" w:after="40"/>
              <w:rPr>
                <w:rFonts w:ascii="Arial" w:hAnsi="Arial" w:cs="Arial"/>
                <w:sz w:val="22"/>
              </w:rPr>
            </w:pPr>
            <w:r w:rsidRPr="00DA73FE">
              <w:rPr>
                <w:rFonts w:ascii="Arial" w:hAnsi="Arial" w:cs="Arial"/>
                <w:b/>
                <w:sz w:val="22"/>
              </w:rPr>
              <w:t>Duties Based on:</w:t>
            </w:r>
            <w:r w:rsidR="00DA73FE" w:rsidRPr="00FF2470">
              <w:rPr>
                <w:rFonts w:ascii="Arial" w:hAnsi="Arial" w:cs="Arial"/>
                <w:sz w:val="22"/>
              </w:rPr>
              <w:t xml:space="preserve"> </w:t>
            </w:r>
            <w:sdt>
              <w:sdtPr>
                <w:rPr>
                  <w:rFonts w:ascii="Arial" w:hAnsi="Arial" w:cs="Arial"/>
                  <w:sz w:val="22"/>
                </w:rPr>
                <w:alias w:val="FT"/>
                <w:tag w:val="FT"/>
                <w:id w:val="2129663803"/>
                <w14:checkbox>
                  <w14:checked w14:val="1"/>
                  <w14:checkedState w14:val="2612" w14:font="MS Gothic"/>
                  <w14:uncheckedState w14:val="2610" w14:font="MS Gothic"/>
                </w14:checkbox>
              </w:sdtPr>
              <w:sdtEndPr/>
              <w:sdtContent>
                <w:r w:rsidR="00A63550">
                  <w:rPr>
                    <w:rFonts w:ascii="MS Gothic" w:eastAsia="MS Gothic" w:hAnsi="MS Gothic" w:cs="Arial" w:hint="eastAsia"/>
                    <w:sz w:val="22"/>
                  </w:rPr>
                  <w:t>☒</w:t>
                </w:r>
              </w:sdtContent>
            </w:sdt>
            <w:r w:rsidR="00DA73FE" w:rsidRPr="00FF2470">
              <w:rPr>
                <w:rFonts w:ascii="Arial" w:hAnsi="Arial" w:cs="Arial"/>
                <w:sz w:val="22"/>
              </w:rPr>
              <w:t xml:space="preserve"> FT</w:t>
            </w:r>
            <w:r w:rsidR="004F6E0E">
              <w:rPr>
                <w:rFonts w:ascii="Arial" w:hAnsi="Arial" w:cs="Arial"/>
                <w:sz w:val="22"/>
              </w:rPr>
              <w:t xml:space="preserve">    </w:t>
            </w:r>
            <w:sdt>
              <w:sdtPr>
                <w:rPr>
                  <w:rFonts w:ascii="Arial" w:hAnsi="Arial" w:cs="Arial"/>
                  <w:sz w:val="22"/>
                </w:rPr>
                <w:alias w:val="PT"/>
                <w:tag w:val="PT"/>
                <w:id w:val="1916051710"/>
                <w14:checkbox>
                  <w14:checked w14:val="0"/>
                  <w14:checkedState w14:val="2612" w14:font="MS Gothic"/>
                  <w14:uncheckedState w14:val="2610" w14:font="MS Gothic"/>
                </w14:checkbox>
              </w:sdtPr>
              <w:sdtEndPr/>
              <w:sdtContent>
                <w:r w:rsidR="00F93A76">
                  <w:rPr>
                    <w:rFonts w:ascii="MS Gothic" w:eastAsia="MS Gothic" w:hAnsi="MS Gothic" w:cs="Arial" w:hint="eastAsia"/>
                    <w:sz w:val="22"/>
                  </w:rPr>
                  <w:t>☐</w:t>
                </w:r>
              </w:sdtContent>
            </w:sdt>
            <w:r w:rsidR="00DA73FE" w:rsidRPr="00FF2470">
              <w:rPr>
                <w:rFonts w:ascii="Arial" w:hAnsi="Arial" w:cs="Arial"/>
                <w:sz w:val="22"/>
              </w:rPr>
              <w:t xml:space="preserve"> PT– Fraction </w:t>
            </w:r>
            <w:sdt>
              <w:sdtPr>
                <w:rPr>
                  <w:rFonts w:ascii="Arial" w:hAnsi="Arial" w:cs="Arial"/>
                  <w:sz w:val="22"/>
                </w:rPr>
                <w:alias w:val="Fraction"/>
                <w:tag w:val="Fraction"/>
                <w:id w:val="-2121906126"/>
                <w:placeholder>
                  <w:docPart w:val="36905B8C3A6F4B66A44E0267AFEDA5D2"/>
                </w:placeholder>
                <w:showingPlcHdr/>
                <w:text/>
              </w:sdtPr>
              <w:sdtEndPr/>
              <w:sdtContent>
                <w:r w:rsidR="00DA73FE" w:rsidRPr="00FF2470">
                  <w:rPr>
                    <w:rFonts w:ascii="Arial" w:hAnsi="Arial" w:cs="Arial"/>
                    <w:sz w:val="22"/>
                  </w:rPr>
                  <w:t>_______</w:t>
                </w:r>
              </w:sdtContent>
            </w:sdt>
            <w:r w:rsidR="004F6E0E">
              <w:rPr>
                <w:rFonts w:ascii="Arial" w:hAnsi="Arial" w:cs="Arial"/>
                <w:sz w:val="22"/>
              </w:rPr>
              <w:t xml:space="preserve">    </w:t>
            </w:r>
            <w:sdt>
              <w:sdtPr>
                <w:rPr>
                  <w:rFonts w:ascii="Arial" w:hAnsi="Arial" w:cs="Arial"/>
                  <w:sz w:val="22"/>
                </w:rPr>
                <w:alias w:val="Intermittent"/>
                <w:tag w:val="Intermitted"/>
                <w:id w:val="-1978604687"/>
                <w14:checkbox>
                  <w14:checked w14:val="0"/>
                  <w14:checkedState w14:val="2612" w14:font="MS Gothic"/>
                  <w14:uncheckedState w14:val="2610" w14:font="MS Gothic"/>
                </w14:checkbox>
              </w:sdtPr>
              <w:sdtEndPr/>
              <w:sdtContent>
                <w:r w:rsidR="005C36E2">
                  <w:rPr>
                    <w:rFonts w:ascii="MS Gothic" w:eastAsia="MS Gothic" w:hAnsi="MS Gothic" w:cs="Arial" w:hint="eastAsia"/>
                    <w:sz w:val="22"/>
                  </w:rPr>
                  <w:t>☐</w:t>
                </w:r>
              </w:sdtContent>
            </w:sdt>
            <w:r w:rsidR="006C7768">
              <w:rPr>
                <w:rFonts w:ascii="Arial" w:hAnsi="Arial" w:cs="Arial"/>
                <w:sz w:val="22"/>
              </w:rPr>
              <w:t xml:space="preserve"> </w:t>
            </w:r>
            <w:r w:rsidR="004F6E0E">
              <w:rPr>
                <w:rFonts w:ascii="Arial" w:hAnsi="Arial" w:cs="Arial"/>
                <w:sz w:val="22"/>
              </w:rPr>
              <w:t xml:space="preserve">INT    </w:t>
            </w:r>
            <w:sdt>
              <w:sdtPr>
                <w:rPr>
                  <w:rFonts w:ascii="Arial" w:hAnsi="Arial" w:cs="Arial"/>
                  <w:sz w:val="22"/>
                </w:rPr>
                <w:alias w:val="Temp Hrs"/>
                <w:tag w:val="Temp Hrs"/>
                <w:id w:val="-374384074"/>
                <w14:checkbox>
                  <w14:checked w14:val="0"/>
                  <w14:checkedState w14:val="2612" w14:font="MS Gothic"/>
                  <w14:uncheckedState w14:val="2610" w14:font="MS Gothic"/>
                </w14:checkbox>
              </w:sdtPr>
              <w:sdtEndPr/>
              <w:sdtContent>
                <w:r w:rsidR="00F93A76">
                  <w:rPr>
                    <w:rFonts w:ascii="MS Gothic" w:eastAsia="MS Gothic" w:hAnsi="MS Gothic" w:cs="Arial" w:hint="eastAsia"/>
                    <w:sz w:val="22"/>
                  </w:rPr>
                  <w:t>☐</w:t>
                </w:r>
              </w:sdtContent>
            </w:sdt>
            <w:r w:rsidR="00DA73FE" w:rsidRPr="00FF2470">
              <w:rPr>
                <w:rFonts w:ascii="Arial" w:hAnsi="Arial" w:cs="Arial"/>
                <w:sz w:val="22"/>
              </w:rPr>
              <w:t xml:space="preserve"> Temporary –  </w:t>
            </w:r>
            <w:sdt>
              <w:sdtPr>
                <w:rPr>
                  <w:rFonts w:ascii="Arial" w:hAnsi="Arial" w:cs="Arial"/>
                  <w:sz w:val="22"/>
                </w:rPr>
                <w:alias w:val="# of hours"/>
                <w:tag w:val="# of hours"/>
                <w:id w:val="673155178"/>
                <w:placeholder>
                  <w:docPart w:val="55D2C06039D84AF0876B07EC1C5295A8"/>
                </w:placeholder>
                <w:showingPlcHdr/>
                <w:text/>
              </w:sdtPr>
              <w:sdtEndPr/>
              <w:sdtContent>
                <w:r w:rsidR="00DA73FE" w:rsidRPr="00FF2470">
                  <w:rPr>
                    <w:rFonts w:ascii="Arial" w:hAnsi="Arial" w:cs="Arial"/>
                    <w:sz w:val="22"/>
                  </w:rPr>
                  <w:t>_______</w:t>
                </w:r>
              </w:sdtContent>
            </w:sdt>
            <w:r w:rsidR="00DA73FE" w:rsidRPr="00FF2470">
              <w:rPr>
                <w:rFonts w:ascii="Arial" w:hAnsi="Arial" w:cs="Arial"/>
                <w:sz w:val="22"/>
              </w:rPr>
              <w:t xml:space="preserve"> hours</w:t>
            </w:r>
          </w:p>
        </w:tc>
      </w:tr>
      <w:tr w:rsidR="00E36C96" w:rsidRPr="00FF2470" w14:paraId="461E5B88" w14:textId="77777777" w:rsidTr="00F93A76">
        <w:trPr>
          <w:trHeight w:val="350"/>
        </w:trPr>
        <w:tc>
          <w:tcPr>
            <w:tcW w:w="10904" w:type="dxa"/>
            <w:gridSpan w:val="5"/>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461E5B87" w14:textId="77777777" w:rsidR="00E36C96" w:rsidRPr="00FF2470" w:rsidRDefault="00E36C96" w:rsidP="00F93A76">
            <w:pPr>
              <w:pStyle w:val="Label"/>
              <w:numPr>
                <w:ilvl w:val="0"/>
                <w:numId w:val="3"/>
              </w:numPr>
              <w:spacing w:before="0" w:after="0"/>
              <w:ind w:left="256" w:hanging="256"/>
              <w:rPr>
                <w:rFonts w:ascii="Arial" w:hAnsi="Arial" w:cs="Arial"/>
                <w:caps/>
                <w:sz w:val="22"/>
              </w:rPr>
            </w:pPr>
            <w:r w:rsidRPr="00FF2470">
              <w:rPr>
                <w:rFonts w:ascii="Arial" w:hAnsi="Arial" w:cs="Arial"/>
                <w:caps/>
                <w:sz w:val="24"/>
              </w:rPr>
              <w:t>Requirements of Position</w:t>
            </w:r>
          </w:p>
        </w:tc>
      </w:tr>
      <w:tr w:rsidR="00E36C96" w:rsidRPr="00FF2470" w14:paraId="461E5B8E" w14:textId="77777777" w:rsidTr="00F93A76">
        <w:trPr>
          <w:trHeight w:val="1178"/>
        </w:trPr>
        <w:tc>
          <w:tcPr>
            <w:tcW w:w="10904" w:type="dxa"/>
            <w:gridSpan w:val="5"/>
            <w:tcBorders>
              <w:top w:val="single" w:sz="4" w:space="0" w:color="auto"/>
              <w:left w:val="single" w:sz="4" w:space="0" w:color="auto"/>
              <w:bottom w:val="single" w:sz="4" w:space="0" w:color="auto"/>
              <w:right w:val="single" w:sz="4" w:space="0" w:color="auto"/>
            </w:tcBorders>
          </w:tcPr>
          <w:p w14:paraId="461E5B89" w14:textId="77777777" w:rsidR="00E36C96" w:rsidRPr="00DA73FE" w:rsidRDefault="00E36C96" w:rsidP="00F93A76">
            <w:pPr>
              <w:pStyle w:val="Label"/>
              <w:spacing w:after="40"/>
              <w:rPr>
                <w:rFonts w:ascii="Arial" w:hAnsi="Arial" w:cs="Arial"/>
                <w:sz w:val="22"/>
              </w:rPr>
            </w:pPr>
            <w:r w:rsidRPr="00DA73FE">
              <w:rPr>
                <w:rFonts w:ascii="Arial" w:hAnsi="Arial" w:cs="Arial"/>
                <w:sz w:val="22"/>
              </w:rPr>
              <w:t>Check all that apply:</w:t>
            </w:r>
          </w:p>
          <w:p w14:paraId="461E5B8A" w14:textId="3E3DC748" w:rsidR="00E36C96" w:rsidRPr="00FF2470" w:rsidRDefault="005E7F52" w:rsidP="00F93A76">
            <w:pPr>
              <w:pStyle w:val="Label"/>
              <w:tabs>
                <w:tab w:val="left" w:pos="5742"/>
              </w:tabs>
              <w:spacing w:before="0" w:after="40"/>
              <w:rPr>
                <w:rFonts w:ascii="Arial" w:hAnsi="Arial" w:cs="Arial"/>
                <w:b w:val="0"/>
                <w:sz w:val="22"/>
              </w:rPr>
            </w:pPr>
            <w:sdt>
              <w:sdtPr>
                <w:rPr>
                  <w:rFonts w:ascii="Arial" w:hAnsi="Arial" w:cs="Arial"/>
                  <w:b w:val="0"/>
                  <w:sz w:val="22"/>
                </w:rPr>
                <w:alias w:val="COI"/>
                <w:tag w:val="COI"/>
                <w:id w:val="1681846192"/>
                <w:lock w:val="sdtLocked"/>
                <w14:checkbox>
                  <w14:checked w14:val="0"/>
                  <w14:checkedState w14:val="2612" w14:font="MS Gothic"/>
                  <w14:uncheckedState w14:val="2610" w14:font="MS Gothic"/>
                </w14:checkbox>
              </w:sdtPr>
              <w:sdtEndPr/>
              <w:sdtContent>
                <w:r w:rsidR="00F93A76">
                  <w:rPr>
                    <w:rFonts w:ascii="MS Gothic" w:eastAsia="MS Gothic" w:hAnsi="MS Gothic" w:cs="Arial" w:hint="eastAsia"/>
                    <w:b w:val="0"/>
                    <w:sz w:val="22"/>
                  </w:rPr>
                  <w:t>☐</w:t>
                </w:r>
              </w:sdtContent>
            </w:sdt>
            <w:r w:rsidR="00601C49" w:rsidRPr="00FF2470">
              <w:rPr>
                <w:rFonts w:ascii="Arial" w:hAnsi="Arial" w:cs="Arial"/>
                <w:b w:val="0"/>
                <w:sz w:val="22"/>
              </w:rPr>
              <w:t xml:space="preserve"> </w:t>
            </w:r>
            <w:r w:rsidR="00E36C96" w:rsidRPr="00FF2470">
              <w:rPr>
                <w:rFonts w:ascii="Arial" w:hAnsi="Arial" w:cs="Arial"/>
                <w:b w:val="0"/>
                <w:sz w:val="22"/>
              </w:rPr>
              <w:t xml:space="preserve">Conflict of Interest Filing (Form 700) </w:t>
            </w:r>
            <w:r w:rsidR="00FA494F" w:rsidRPr="00FF2470">
              <w:rPr>
                <w:rFonts w:ascii="Arial" w:hAnsi="Arial" w:cs="Arial"/>
                <w:b w:val="0"/>
                <w:sz w:val="22"/>
              </w:rPr>
              <w:t>Required</w:t>
            </w:r>
            <w:r w:rsidR="00FA494F" w:rsidRPr="00FF2470">
              <w:rPr>
                <w:rFonts w:ascii="Arial" w:hAnsi="Arial" w:cs="Arial"/>
                <w:b w:val="0"/>
                <w:sz w:val="22"/>
              </w:rPr>
              <w:tab/>
            </w:r>
            <w:sdt>
              <w:sdtPr>
                <w:rPr>
                  <w:rFonts w:ascii="Arial" w:hAnsi="Arial" w:cs="Arial"/>
                  <w:b w:val="0"/>
                  <w:sz w:val="22"/>
                </w:rPr>
                <w:alias w:val="Call Center/Counter"/>
                <w:tag w:val="Call Ctr/Counter"/>
                <w:id w:val="-1170870337"/>
                <w:lock w:val="sdtLocked"/>
                <w14:checkbox>
                  <w14:checked w14:val="1"/>
                  <w14:checkedState w14:val="2612" w14:font="MS Gothic"/>
                  <w14:uncheckedState w14:val="2610" w14:font="MS Gothic"/>
                </w14:checkbox>
              </w:sdtPr>
              <w:sdtEndPr/>
              <w:sdtContent>
                <w:r w:rsidR="00A63550">
                  <w:rPr>
                    <w:rFonts w:ascii="MS Gothic" w:eastAsia="MS Gothic" w:hAnsi="MS Gothic" w:cs="Arial" w:hint="eastAsia"/>
                    <w:b w:val="0"/>
                    <w:sz w:val="22"/>
                  </w:rPr>
                  <w:t>☒</w:t>
                </w:r>
              </w:sdtContent>
            </w:sdt>
            <w:r w:rsidR="00601C49" w:rsidRPr="00FF2470">
              <w:rPr>
                <w:rFonts w:ascii="Arial" w:hAnsi="Arial" w:cs="Arial"/>
                <w:b w:val="0"/>
                <w:sz w:val="22"/>
              </w:rPr>
              <w:t xml:space="preserve"> </w:t>
            </w:r>
            <w:r w:rsidR="00E36C96" w:rsidRPr="00FF2470">
              <w:rPr>
                <w:rFonts w:ascii="Arial" w:hAnsi="Arial" w:cs="Arial"/>
                <w:b w:val="0"/>
                <w:sz w:val="22"/>
              </w:rPr>
              <w:t>Call Center/Counter Environment</w:t>
            </w:r>
          </w:p>
          <w:p w14:paraId="461E5B8B" w14:textId="668D33A5" w:rsidR="00E36C96" w:rsidRPr="00FF2470" w:rsidRDefault="005E7F52" w:rsidP="00F93A76">
            <w:pPr>
              <w:pStyle w:val="Label"/>
              <w:tabs>
                <w:tab w:val="left" w:pos="5742"/>
              </w:tabs>
              <w:spacing w:before="0" w:after="40"/>
              <w:rPr>
                <w:rFonts w:ascii="Arial" w:hAnsi="Arial" w:cs="Arial"/>
                <w:b w:val="0"/>
                <w:sz w:val="22"/>
              </w:rPr>
            </w:pPr>
            <w:sdt>
              <w:sdtPr>
                <w:rPr>
                  <w:rFonts w:ascii="Arial" w:hAnsi="Arial" w:cs="Arial"/>
                  <w:b w:val="0"/>
                  <w:sz w:val="22"/>
                </w:rPr>
                <w:alias w:val="Multiple Locations"/>
                <w:tag w:val="Mult Locs"/>
                <w:id w:val="534085951"/>
                <w:lock w:val="sdtLocked"/>
                <w14:checkbox>
                  <w14:checked w14:val="0"/>
                  <w14:checkedState w14:val="2612" w14:font="MS Gothic"/>
                  <w14:uncheckedState w14:val="2610" w14:font="MS Gothic"/>
                </w14:checkbox>
              </w:sdtPr>
              <w:sdtEndPr/>
              <w:sdtContent>
                <w:r w:rsidR="00F93A76">
                  <w:rPr>
                    <w:rFonts w:ascii="MS Gothic" w:eastAsia="MS Gothic" w:hAnsi="MS Gothic" w:cs="Arial" w:hint="eastAsia"/>
                    <w:b w:val="0"/>
                    <w:sz w:val="22"/>
                  </w:rPr>
                  <w:t>☐</w:t>
                </w:r>
              </w:sdtContent>
            </w:sdt>
            <w:r w:rsidR="00601C49" w:rsidRPr="00FF2470">
              <w:rPr>
                <w:rFonts w:ascii="Arial" w:hAnsi="Arial" w:cs="Arial"/>
                <w:b w:val="0"/>
                <w:sz w:val="22"/>
              </w:rPr>
              <w:t xml:space="preserve"> </w:t>
            </w:r>
            <w:r w:rsidR="00E36C96" w:rsidRPr="00FF2470">
              <w:rPr>
                <w:rFonts w:ascii="Arial" w:hAnsi="Arial" w:cs="Arial"/>
                <w:b w:val="0"/>
                <w:sz w:val="22"/>
              </w:rPr>
              <w:t>May be Require</w:t>
            </w:r>
            <w:r w:rsidR="00FA494F" w:rsidRPr="00FF2470">
              <w:rPr>
                <w:rFonts w:ascii="Arial" w:hAnsi="Arial" w:cs="Arial"/>
                <w:b w:val="0"/>
                <w:sz w:val="22"/>
              </w:rPr>
              <w:t>d to Work in Multiple Locations</w:t>
            </w:r>
            <w:r w:rsidR="00FA494F" w:rsidRPr="00FF2470">
              <w:rPr>
                <w:rFonts w:ascii="Arial" w:hAnsi="Arial" w:cs="Arial"/>
                <w:b w:val="0"/>
                <w:sz w:val="22"/>
              </w:rPr>
              <w:tab/>
            </w:r>
            <w:sdt>
              <w:sdtPr>
                <w:rPr>
                  <w:rFonts w:ascii="Arial" w:hAnsi="Arial" w:cs="Arial"/>
                  <w:b w:val="0"/>
                  <w:sz w:val="22"/>
                </w:rPr>
                <w:alias w:val="Background"/>
                <w:tag w:val="Background"/>
                <w:id w:val="148176296"/>
                <w:lock w:val="sdtLocked"/>
                <w14:checkbox>
                  <w14:checked w14:val="1"/>
                  <w14:checkedState w14:val="2612" w14:font="MS Gothic"/>
                  <w14:uncheckedState w14:val="2610" w14:font="MS Gothic"/>
                </w14:checkbox>
              </w:sdtPr>
              <w:sdtEndPr/>
              <w:sdtContent>
                <w:r w:rsidR="00A63550">
                  <w:rPr>
                    <w:rFonts w:ascii="MS Gothic" w:eastAsia="MS Gothic" w:hAnsi="MS Gothic" w:cs="Arial" w:hint="eastAsia"/>
                    <w:b w:val="0"/>
                    <w:sz w:val="22"/>
                  </w:rPr>
                  <w:t>☒</w:t>
                </w:r>
              </w:sdtContent>
            </w:sdt>
            <w:r w:rsidR="00601C49" w:rsidRPr="00FF2470">
              <w:rPr>
                <w:rFonts w:ascii="Arial" w:hAnsi="Arial" w:cs="Arial"/>
                <w:b w:val="0"/>
                <w:sz w:val="22"/>
              </w:rPr>
              <w:t xml:space="preserve"> </w:t>
            </w:r>
            <w:r w:rsidR="00E36C96" w:rsidRPr="00FF2470">
              <w:rPr>
                <w:rFonts w:ascii="Arial" w:hAnsi="Arial" w:cs="Arial"/>
                <w:b w:val="0"/>
                <w:sz w:val="22"/>
              </w:rPr>
              <w:t xml:space="preserve">Requires Fingerprinting &amp; Background Check </w:t>
            </w:r>
          </w:p>
          <w:p w14:paraId="461E5B8C" w14:textId="7A97AA56" w:rsidR="00DD063C" w:rsidRPr="00FF2470" w:rsidRDefault="005E7F52" w:rsidP="00F93A76">
            <w:pPr>
              <w:pStyle w:val="Label"/>
              <w:tabs>
                <w:tab w:val="left" w:pos="5742"/>
              </w:tabs>
              <w:spacing w:before="0" w:after="40"/>
              <w:rPr>
                <w:rFonts w:ascii="Arial" w:hAnsi="Arial" w:cs="Arial"/>
                <w:b w:val="0"/>
                <w:i/>
                <w:sz w:val="22"/>
              </w:rPr>
            </w:pPr>
            <w:sdt>
              <w:sdtPr>
                <w:rPr>
                  <w:rFonts w:ascii="Arial" w:hAnsi="Arial" w:cs="Arial"/>
                  <w:b w:val="0"/>
                  <w:sz w:val="22"/>
                </w:rPr>
                <w:alias w:val="DMV Pull Notice"/>
                <w:tag w:val="DMV Pull Notice"/>
                <w:id w:val="-1982301979"/>
                <w:lock w:val="sdtLocked"/>
                <w14:checkbox>
                  <w14:checked w14:val="0"/>
                  <w14:checkedState w14:val="2612" w14:font="MS Gothic"/>
                  <w14:uncheckedState w14:val="2610" w14:font="MS Gothic"/>
                </w14:checkbox>
              </w:sdtPr>
              <w:sdtEndPr/>
              <w:sdtContent>
                <w:r w:rsidR="00F93A76">
                  <w:rPr>
                    <w:rFonts w:ascii="MS Gothic" w:eastAsia="MS Gothic" w:hAnsi="MS Gothic" w:cs="Arial" w:hint="eastAsia"/>
                    <w:b w:val="0"/>
                    <w:sz w:val="22"/>
                  </w:rPr>
                  <w:t>☐</w:t>
                </w:r>
              </w:sdtContent>
            </w:sdt>
            <w:r w:rsidR="00601C49" w:rsidRPr="00FF2470">
              <w:rPr>
                <w:rFonts w:ascii="Arial" w:hAnsi="Arial" w:cs="Arial"/>
                <w:b w:val="0"/>
                <w:sz w:val="22"/>
              </w:rPr>
              <w:t xml:space="preserve"> </w:t>
            </w:r>
            <w:r w:rsidR="00FA494F" w:rsidRPr="00FF2470">
              <w:rPr>
                <w:rFonts w:ascii="Arial" w:hAnsi="Arial" w:cs="Arial"/>
                <w:b w:val="0"/>
                <w:sz w:val="22"/>
              </w:rPr>
              <w:t>Requires DMV Pull Notice</w:t>
            </w:r>
            <w:r w:rsidR="00FA494F" w:rsidRPr="00FF2470">
              <w:rPr>
                <w:rFonts w:ascii="Arial" w:hAnsi="Arial" w:cs="Arial"/>
                <w:b w:val="0"/>
                <w:sz w:val="22"/>
              </w:rPr>
              <w:tab/>
            </w:r>
            <w:sdt>
              <w:sdtPr>
                <w:rPr>
                  <w:rFonts w:ascii="Arial" w:hAnsi="Arial" w:cs="Arial"/>
                  <w:b w:val="0"/>
                  <w:sz w:val="22"/>
                </w:rPr>
                <w:alias w:val="Bilingual"/>
                <w:tag w:val="Bilingual"/>
                <w:id w:val="-562872387"/>
                <w:lock w:val="sdtLocked"/>
                <w14:checkbox>
                  <w14:checked w14:val="0"/>
                  <w14:checkedState w14:val="2612" w14:font="MS Gothic"/>
                  <w14:uncheckedState w14:val="2610" w14:font="MS Gothic"/>
                </w14:checkbox>
              </w:sdtPr>
              <w:sdtEndPr/>
              <w:sdtContent>
                <w:r w:rsidR="00F93A76">
                  <w:rPr>
                    <w:rFonts w:ascii="MS Gothic" w:eastAsia="MS Gothic" w:hAnsi="MS Gothic" w:cs="Arial" w:hint="eastAsia"/>
                    <w:b w:val="0"/>
                    <w:sz w:val="22"/>
                  </w:rPr>
                  <w:t>☐</w:t>
                </w:r>
              </w:sdtContent>
            </w:sdt>
            <w:r w:rsidR="00601C49" w:rsidRPr="00FF2470">
              <w:rPr>
                <w:rFonts w:ascii="Arial" w:hAnsi="Arial" w:cs="Arial"/>
                <w:b w:val="0"/>
                <w:sz w:val="22"/>
              </w:rPr>
              <w:t xml:space="preserve"> </w:t>
            </w:r>
            <w:r w:rsidR="00E36C96" w:rsidRPr="00FF2470">
              <w:rPr>
                <w:rFonts w:ascii="Arial" w:hAnsi="Arial" w:cs="Arial"/>
                <w:b w:val="0"/>
                <w:sz w:val="22"/>
              </w:rPr>
              <w:t xml:space="preserve">Bilingual Fluency </w:t>
            </w:r>
            <w:r w:rsidR="00DD063C" w:rsidRPr="00FF2470">
              <w:rPr>
                <w:rFonts w:ascii="Arial" w:hAnsi="Arial" w:cs="Arial"/>
                <w:b w:val="0"/>
                <w:i/>
                <w:sz w:val="22"/>
              </w:rPr>
              <w:t xml:space="preserve">(specify below in </w:t>
            </w:r>
            <w:r w:rsidR="00E36C96" w:rsidRPr="00FF2470">
              <w:rPr>
                <w:rFonts w:ascii="Arial" w:hAnsi="Arial" w:cs="Arial"/>
                <w:b w:val="0"/>
                <w:i/>
                <w:sz w:val="22"/>
              </w:rPr>
              <w:t>Description</w:t>
            </w:r>
            <w:r w:rsidR="00E36C96" w:rsidRPr="00FF2470">
              <w:rPr>
                <w:rFonts w:ascii="Arial" w:hAnsi="Arial" w:cs="Arial"/>
                <w:b w:val="0"/>
                <w:i/>
                <w:sz w:val="22"/>
              </w:rPr>
              <w:fldChar w:fldCharType="begin"/>
            </w:r>
            <w:r w:rsidR="00E36C96" w:rsidRPr="00FF2470">
              <w:rPr>
                <w:rFonts w:ascii="Arial" w:hAnsi="Arial" w:cs="Arial"/>
                <w:b w:val="0"/>
                <w:i/>
                <w:sz w:val="22"/>
              </w:rPr>
              <w:instrText xml:space="preserve"> FILLIN  "Fill in languag"  \* MERGEFORMAT </w:instrText>
            </w:r>
            <w:r w:rsidR="00E36C96" w:rsidRPr="00FF2470">
              <w:rPr>
                <w:rFonts w:ascii="Arial" w:hAnsi="Arial" w:cs="Arial"/>
                <w:b w:val="0"/>
                <w:i/>
                <w:sz w:val="22"/>
              </w:rPr>
              <w:fldChar w:fldCharType="end"/>
            </w:r>
            <w:r w:rsidR="00E36C96" w:rsidRPr="00FF2470">
              <w:rPr>
                <w:rFonts w:ascii="Arial" w:hAnsi="Arial" w:cs="Arial"/>
                <w:b w:val="0"/>
                <w:i/>
                <w:sz w:val="22"/>
              </w:rPr>
              <w:t>)</w:t>
            </w:r>
          </w:p>
          <w:p w14:paraId="461E5B8D" w14:textId="6DCA1974" w:rsidR="00E36C96" w:rsidRPr="00FF2470" w:rsidRDefault="005E7F52" w:rsidP="00F93A76">
            <w:pPr>
              <w:pStyle w:val="Label"/>
              <w:tabs>
                <w:tab w:val="left" w:pos="5742"/>
              </w:tabs>
              <w:spacing w:before="0" w:after="40"/>
              <w:rPr>
                <w:rFonts w:ascii="Arial" w:hAnsi="Arial" w:cs="Arial"/>
                <w:sz w:val="22"/>
              </w:rPr>
            </w:pPr>
            <w:sdt>
              <w:sdtPr>
                <w:rPr>
                  <w:rFonts w:ascii="Arial" w:hAnsi="Arial" w:cs="Arial"/>
                  <w:b w:val="0"/>
                  <w:sz w:val="22"/>
                </w:rPr>
                <w:alias w:val="Travel"/>
                <w:tag w:val="Travel"/>
                <w:id w:val="1121198105"/>
                <w:lock w:val="sdtLocked"/>
                <w14:checkbox>
                  <w14:checked w14:val="0"/>
                  <w14:checkedState w14:val="2612" w14:font="MS Gothic"/>
                  <w14:uncheckedState w14:val="2610" w14:font="MS Gothic"/>
                </w14:checkbox>
              </w:sdtPr>
              <w:sdtEndPr/>
              <w:sdtContent>
                <w:r w:rsidR="00F93A76">
                  <w:rPr>
                    <w:rFonts w:ascii="MS Gothic" w:eastAsia="MS Gothic" w:hAnsi="MS Gothic" w:cs="Arial" w:hint="eastAsia"/>
                    <w:b w:val="0"/>
                    <w:sz w:val="22"/>
                  </w:rPr>
                  <w:t>☐</w:t>
                </w:r>
              </w:sdtContent>
            </w:sdt>
            <w:r w:rsidR="00601C49" w:rsidRPr="00FF2470">
              <w:rPr>
                <w:rFonts w:ascii="Arial" w:hAnsi="Arial" w:cs="Arial"/>
                <w:b w:val="0"/>
                <w:sz w:val="22"/>
              </w:rPr>
              <w:t xml:space="preserve"> </w:t>
            </w:r>
            <w:r w:rsidR="00FA494F" w:rsidRPr="00FF2470">
              <w:rPr>
                <w:rFonts w:ascii="Arial" w:hAnsi="Arial" w:cs="Arial"/>
                <w:b w:val="0"/>
                <w:sz w:val="22"/>
              </w:rPr>
              <w:t>Travel May be Required</w:t>
            </w:r>
            <w:r w:rsidR="00FA494F" w:rsidRPr="00FF2470">
              <w:rPr>
                <w:rFonts w:ascii="Arial" w:hAnsi="Arial" w:cs="Arial"/>
                <w:b w:val="0"/>
                <w:sz w:val="22"/>
              </w:rPr>
              <w:tab/>
            </w:r>
            <w:sdt>
              <w:sdtPr>
                <w:rPr>
                  <w:rFonts w:ascii="Arial" w:hAnsi="Arial" w:cs="Arial"/>
                  <w:b w:val="0"/>
                  <w:sz w:val="22"/>
                </w:rPr>
                <w:alias w:val="Other Requirement(s)"/>
                <w:tag w:val="Other Req"/>
                <w:id w:val="-1814176906"/>
                <w:lock w:val="sdtLocked"/>
                <w14:checkbox>
                  <w14:checked w14:val="0"/>
                  <w14:checkedState w14:val="2612" w14:font="MS Gothic"/>
                  <w14:uncheckedState w14:val="2610" w14:font="MS Gothic"/>
                </w14:checkbox>
              </w:sdtPr>
              <w:sdtEndPr/>
              <w:sdtContent>
                <w:r w:rsidR="006C7768">
                  <w:rPr>
                    <w:rFonts w:ascii="MS Gothic" w:eastAsia="MS Gothic" w:hAnsi="MS Gothic" w:cs="Arial" w:hint="eastAsia"/>
                    <w:b w:val="0"/>
                    <w:sz w:val="22"/>
                  </w:rPr>
                  <w:t>☐</w:t>
                </w:r>
              </w:sdtContent>
            </w:sdt>
            <w:r w:rsidR="00601C49" w:rsidRPr="00FF2470">
              <w:rPr>
                <w:rFonts w:ascii="Arial" w:hAnsi="Arial" w:cs="Arial"/>
                <w:b w:val="0"/>
                <w:sz w:val="22"/>
              </w:rPr>
              <w:t xml:space="preserve"> </w:t>
            </w:r>
            <w:r w:rsidR="00E36C96" w:rsidRPr="00FF2470">
              <w:rPr>
                <w:rFonts w:ascii="Arial" w:hAnsi="Arial" w:cs="Arial"/>
                <w:b w:val="0"/>
                <w:sz w:val="22"/>
              </w:rPr>
              <w:t xml:space="preserve">Other </w:t>
            </w:r>
            <w:r w:rsidR="00E36C96" w:rsidRPr="00FF2470">
              <w:rPr>
                <w:rFonts w:ascii="Arial" w:hAnsi="Arial" w:cs="Arial"/>
                <w:b w:val="0"/>
                <w:i/>
                <w:sz w:val="22"/>
              </w:rPr>
              <w:t>(specify below in Description)</w:t>
            </w:r>
          </w:p>
        </w:tc>
      </w:tr>
      <w:tr w:rsidR="00E36C96" w:rsidRPr="00FF2470" w14:paraId="461E5B90" w14:textId="77777777" w:rsidTr="00F93A76">
        <w:trPr>
          <w:trHeight w:val="260"/>
        </w:trPr>
        <w:tc>
          <w:tcPr>
            <w:tcW w:w="10904" w:type="dxa"/>
            <w:gridSpan w:val="5"/>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68AB4586" w14:textId="0D9711F4" w:rsidR="004F6E0E" w:rsidRPr="004F6E0E" w:rsidRDefault="00E36C96" w:rsidP="00F93A76">
            <w:pPr>
              <w:pStyle w:val="Label"/>
              <w:spacing w:before="60" w:after="60"/>
              <w:rPr>
                <w:rFonts w:ascii="Arial" w:hAnsi="Arial" w:cs="Arial"/>
                <w:sz w:val="22"/>
              </w:rPr>
            </w:pPr>
            <w:r w:rsidRPr="004F6E0E">
              <w:rPr>
                <w:rFonts w:ascii="Arial" w:hAnsi="Arial" w:cs="Arial"/>
                <w:sz w:val="22"/>
              </w:rPr>
              <w:t>Description of Position Requirements</w:t>
            </w:r>
            <w:r w:rsidR="004F6E0E" w:rsidRPr="004F6E0E">
              <w:rPr>
                <w:rFonts w:ascii="Arial" w:hAnsi="Arial" w:cs="Arial"/>
                <w:sz w:val="22"/>
              </w:rPr>
              <w:t>:</w:t>
            </w:r>
          </w:p>
          <w:p w14:paraId="461E5B8F" w14:textId="026E54B2" w:rsidR="00E36C96" w:rsidRPr="00FF2470" w:rsidRDefault="00E36C96" w:rsidP="00F93A76">
            <w:pPr>
              <w:pStyle w:val="Label"/>
              <w:spacing w:before="60" w:after="60"/>
              <w:rPr>
                <w:rFonts w:ascii="Arial" w:hAnsi="Arial" w:cs="Arial"/>
                <w:sz w:val="22"/>
              </w:rPr>
            </w:pPr>
            <w:r w:rsidRPr="004F6E0E">
              <w:rPr>
                <w:rFonts w:ascii="Arial" w:hAnsi="Arial" w:cs="Arial"/>
                <w:b w:val="0"/>
                <w:sz w:val="18"/>
              </w:rPr>
              <w:t xml:space="preserve">(e.g., qualified Veteran, Class C driver’s license, bilingual, frequent travel, </w:t>
            </w:r>
            <w:r w:rsidR="00AE1D13" w:rsidRPr="004F6E0E">
              <w:rPr>
                <w:rFonts w:ascii="Arial" w:hAnsi="Arial" w:cs="Arial"/>
                <w:b w:val="0"/>
                <w:sz w:val="18"/>
              </w:rPr>
              <w:t xml:space="preserve">graveyard/swing shift, </w:t>
            </w:r>
            <w:r w:rsidRPr="004F6E0E">
              <w:rPr>
                <w:rFonts w:ascii="Arial" w:hAnsi="Arial" w:cs="Arial"/>
                <w:b w:val="0"/>
                <w:sz w:val="18"/>
              </w:rPr>
              <w:t>etc.)</w:t>
            </w:r>
          </w:p>
        </w:tc>
      </w:tr>
      <w:tr w:rsidR="00E36C96" w:rsidRPr="00FF2470" w14:paraId="461E5B92" w14:textId="77777777" w:rsidTr="00F93A76">
        <w:trPr>
          <w:trHeight w:val="548"/>
        </w:trPr>
        <w:tc>
          <w:tcPr>
            <w:tcW w:w="10904" w:type="dxa"/>
            <w:gridSpan w:val="5"/>
            <w:tcBorders>
              <w:top w:val="single" w:sz="4" w:space="0" w:color="auto"/>
              <w:left w:val="single" w:sz="4" w:space="0" w:color="auto"/>
              <w:bottom w:val="single" w:sz="4" w:space="0" w:color="auto"/>
              <w:right w:val="single" w:sz="4" w:space="0" w:color="auto"/>
            </w:tcBorders>
          </w:tcPr>
          <w:p w14:paraId="461E5B91" w14:textId="3A8A9E66" w:rsidR="00E36C96" w:rsidRPr="00FF2470" w:rsidRDefault="005E7F52" w:rsidP="006C7768">
            <w:pPr>
              <w:pStyle w:val="Label"/>
              <w:tabs>
                <w:tab w:val="left" w:pos="9570"/>
              </w:tabs>
              <w:spacing w:before="0" w:after="0"/>
              <w:rPr>
                <w:rFonts w:ascii="Arial" w:hAnsi="Arial" w:cs="Arial"/>
                <w:b w:val="0"/>
                <w:sz w:val="22"/>
              </w:rPr>
            </w:pPr>
            <w:sdt>
              <w:sdtPr>
                <w:rPr>
                  <w:rFonts w:ascii="Arial" w:hAnsi="Arial" w:cs="Arial"/>
                  <w:b w:val="0"/>
                  <w:sz w:val="22"/>
                </w:rPr>
                <w:alias w:val="Description of Position Requirements"/>
                <w:tag w:val="Desc of Psn Req"/>
                <w:id w:val="599999042"/>
                <w:lock w:val="sdtLocked"/>
                <w:placeholder>
                  <w:docPart w:val="F1BBC3B7FE89464F89996FE929DB13FA"/>
                </w:placeholder>
                <w:text w:multiLine="1"/>
              </w:sdtPr>
              <w:sdtEndPr/>
              <w:sdtContent>
                <w:r w:rsidR="006C7768">
                  <w:rPr>
                    <w:rFonts w:ascii="Arial" w:hAnsi="Arial" w:cs="Arial"/>
                    <w:b w:val="0"/>
                    <w:sz w:val="22"/>
                  </w:rPr>
                  <w:t xml:space="preserve"> </w:t>
                </w:r>
              </w:sdtContent>
            </w:sdt>
          </w:p>
        </w:tc>
      </w:tr>
      <w:tr w:rsidR="00E36C96" w:rsidRPr="00FF2470" w14:paraId="461E5B94" w14:textId="77777777" w:rsidTr="00F93A76">
        <w:tblPrEx>
          <w:tblCellMar>
            <w:left w:w="115" w:type="dxa"/>
            <w:right w:w="115" w:type="dxa"/>
          </w:tblCellMar>
        </w:tblPrEx>
        <w:trPr>
          <w:trHeight w:val="332"/>
        </w:trPr>
        <w:tc>
          <w:tcPr>
            <w:tcW w:w="10904" w:type="dxa"/>
            <w:gridSpan w:val="5"/>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461E5B93" w14:textId="77777777" w:rsidR="00E36C96" w:rsidRPr="00FF2470" w:rsidRDefault="00E36C96" w:rsidP="00F93A76">
            <w:pPr>
              <w:pStyle w:val="Label"/>
              <w:numPr>
                <w:ilvl w:val="0"/>
                <w:numId w:val="3"/>
              </w:numPr>
              <w:spacing w:before="0" w:after="0"/>
              <w:ind w:left="258" w:hanging="258"/>
              <w:rPr>
                <w:rFonts w:ascii="Arial" w:hAnsi="Arial" w:cs="Arial"/>
                <w:caps/>
                <w:sz w:val="22"/>
              </w:rPr>
            </w:pPr>
            <w:r w:rsidRPr="00FF2470">
              <w:rPr>
                <w:rFonts w:ascii="Arial" w:hAnsi="Arial" w:cs="Arial"/>
                <w:caps/>
                <w:sz w:val="24"/>
              </w:rPr>
              <w:t>Duties and Responsibilities of Position</w:t>
            </w:r>
          </w:p>
        </w:tc>
      </w:tr>
      <w:tr w:rsidR="00FB2D06" w:rsidRPr="00FF2470" w14:paraId="461E5B97" w14:textId="77777777" w:rsidTr="00F93A7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trHeight w:val="602"/>
        </w:trPr>
        <w:tc>
          <w:tcPr>
            <w:tcW w:w="10904" w:type="dxa"/>
            <w:gridSpan w:val="5"/>
            <w:shd w:val="clear" w:color="auto" w:fill="F2F2F2" w:themeFill="background1" w:themeFillShade="F2"/>
            <w:vAlign w:val="center"/>
          </w:tcPr>
          <w:p w14:paraId="13B43328" w14:textId="77777777" w:rsidR="004F6E0E" w:rsidRDefault="00FB2D06" w:rsidP="00F93A76">
            <w:pPr>
              <w:pStyle w:val="Label"/>
              <w:spacing w:before="20" w:after="0"/>
              <w:rPr>
                <w:rFonts w:ascii="Arial" w:hAnsi="Arial" w:cs="Arial"/>
                <w:sz w:val="22"/>
              </w:rPr>
            </w:pPr>
            <w:r w:rsidRPr="004F6E0E">
              <w:rPr>
                <w:rFonts w:ascii="Arial" w:hAnsi="Arial" w:cs="Arial"/>
                <w:sz w:val="22"/>
              </w:rPr>
              <w:t>Summary Statement</w:t>
            </w:r>
            <w:r w:rsidR="004F6E0E">
              <w:rPr>
                <w:rFonts w:ascii="Arial" w:hAnsi="Arial" w:cs="Arial"/>
                <w:sz w:val="22"/>
              </w:rPr>
              <w:t>:</w:t>
            </w:r>
          </w:p>
          <w:p w14:paraId="461E5B96" w14:textId="47BCE402" w:rsidR="00FB2D06" w:rsidRPr="00FF2470" w:rsidRDefault="00FB2D06" w:rsidP="00F93A76">
            <w:pPr>
              <w:pStyle w:val="Label"/>
              <w:spacing w:before="20" w:after="0"/>
              <w:rPr>
                <w:rFonts w:ascii="Arial" w:hAnsi="Arial" w:cs="Arial"/>
                <w:b w:val="0"/>
                <w:sz w:val="22"/>
              </w:rPr>
            </w:pPr>
            <w:r w:rsidRPr="004F6E0E">
              <w:rPr>
                <w:rFonts w:ascii="Arial" w:hAnsi="Arial" w:cs="Arial"/>
                <w:b w:val="0"/>
                <w:sz w:val="18"/>
              </w:rPr>
              <w:t>(Briefly describe the position’s organizational setting and major functions)</w:t>
            </w:r>
          </w:p>
        </w:tc>
      </w:tr>
      <w:tr w:rsidR="004F6E0E" w:rsidRPr="00FF2470" w14:paraId="346F238C" w14:textId="77777777" w:rsidTr="00F93A7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trHeight w:val="467"/>
        </w:trPr>
        <w:tc>
          <w:tcPr>
            <w:tcW w:w="10904" w:type="dxa"/>
            <w:gridSpan w:val="5"/>
          </w:tcPr>
          <w:p w14:paraId="22A73600" w14:textId="76A54248" w:rsidR="00A63550" w:rsidRDefault="005E7F52" w:rsidP="00A63550">
            <w:pPr>
              <w:pStyle w:val="Label"/>
              <w:spacing w:before="20" w:after="0"/>
              <w:rPr>
                <w:rFonts w:ascii="Arial" w:eastAsia="Times New Roman" w:hAnsi="Arial" w:cs="Arial"/>
                <w:b w:val="0"/>
                <w:color w:val="auto"/>
                <w:sz w:val="22"/>
              </w:rPr>
            </w:pPr>
            <w:sdt>
              <w:sdtPr>
                <w:rPr>
                  <w:rFonts w:ascii="Arial" w:hAnsi="Arial" w:cs="Arial"/>
                  <w:b w:val="0"/>
                  <w:sz w:val="22"/>
                </w:rPr>
                <w:alias w:val="Summary Statement Text"/>
                <w:tag w:val="Summary Statement Text"/>
                <w:id w:val="1769427351"/>
                <w:placeholder>
                  <w:docPart w:val="26DEBCE8D1B84368A30F1F949F3B1C2A"/>
                </w:placeholder>
              </w:sdtPr>
              <w:sdtEndPr/>
              <w:sdtContent/>
            </w:sdt>
            <w:r w:rsidR="00A63550" w:rsidRPr="00D856E6">
              <w:rPr>
                <w:rFonts w:ascii="Arial" w:eastAsia="Times New Roman" w:hAnsi="Arial" w:cs="Arial"/>
                <w:b w:val="0"/>
                <w:color w:val="auto"/>
                <w:sz w:val="22"/>
              </w:rPr>
              <w:t>Under general direction, provides leadership for one or more field office units. Ensures services are delivered in compliance with laws, policies, and procedures governing the Disability Insurance Program. Emphasizes program integrity and proper duration control. Develops and maintains staff to ensure proper processing of workload while operating within budgetary limitations. Supports continuous capacity building for all unit staff. Encourages open, two-way</w:t>
            </w:r>
            <w:r w:rsidR="00A63550">
              <w:rPr>
                <w:rFonts w:ascii="Arial" w:eastAsia="Times New Roman" w:hAnsi="Arial" w:cs="Arial"/>
                <w:b w:val="0"/>
                <w:color w:val="auto"/>
                <w:sz w:val="22"/>
              </w:rPr>
              <w:t>,</w:t>
            </w:r>
            <w:r w:rsidR="00A63550" w:rsidRPr="00D856E6">
              <w:rPr>
                <w:rFonts w:ascii="Arial" w:eastAsia="Times New Roman" w:hAnsi="Arial" w:cs="Arial"/>
                <w:b w:val="0"/>
                <w:color w:val="auto"/>
                <w:sz w:val="22"/>
              </w:rPr>
              <w:t xml:space="preserve"> communication. Assists in the maintenance of a marketing program</w:t>
            </w:r>
            <w:r w:rsidR="00A63550">
              <w:rPr>
                <w:rFonts w:ascii="Arial" w:eastAsia="Times New Roman" w:hAnsi="Arial" w:cs="Arial"/>
                <w:b w:val="0"/>
                <w:color w:val="auto"/>
                <w:sz w:val="22"/>
              </w:rPr>
              <w:t>,</w:t>
            </w:r>
            <w:r w:rsidR="00A63550" w:rsidRPr="00D856E6">
              <w:rPr>
                <w:rFonts w:ascii="Arial" w:eastAsia="Times New Roman" w:hAnsi="Arial" w:cs="Arial"/>
                <w:b w:val="0"/>
                <w:color w:val="auto"/>
                <w:sz w:val="22"/>
              </w:rPr>
              <w:t xml:space="preserve"> which includes educating and partnering with program customers. Has knowledge of the office budget processes. Complies with all system security, internal control, and employee safety requirements. May serve as office manager in the manager’s absence. Acts a coach and role model to members of the management team and to all staff. Supports the Branch and Department vision, mission, values, and goals.</w:t>
            </w:r>
          </w:p>
          <w:p w14:paraId="16C908C1" w14:textId="77777777" w:rsidR="004F6E0E" w:rsidRDefault="004F6E0E" w:rsidP="00A63550">
            <w:pPr>
              <w:pStyle w:val="Label"/>
              <w:tabs>
                <w:tab w:val="left" w:pos="1327"/>
              </w:tabs>
              <w:spacing w:before="20" w:after="0"/>
              <w:rPr>
                <w:rFonts w:ascii="Arial" w:hAnsi="Arial" w:cs="Arial"/>
                <w:b w:val="0"/>
                <w:sz w:val="22"/>
              </w:rPr>
            </w:pPr>
          </w:p>
          <w:p w14:paraId="3961A290" w14:textId="77777777" w:rsidR="00A63550" w:rsidRDefault="00A63550" w:rsidP="00A63550">
            <w:pPr>
              <w:pStyle w:val="Label"/>
              <w:tabs>
                <w:tab w:val="left" w:pos="1327"/>
              </w:tabs>
              <w:spacing w:before="20" w:after="0"/>
              <w:rPr>
                <w:rFonts w:ascii="Arial" w:hAnsi="Arial" w:cs="Arial"/>
                <w:b w:val="0"/>
                <w:sz w:val="22"/>
              </w:rPr>
            </w:pPr>
          </w:p>
          <w:p w14:paraId="71A64EF8" w14:textId="77777777" w:rsidR="00A63550" w:rsidRDefault="00A63550" w:rsidP="00A63550">
            <w:pPr>
              <w:pStyle w:val="Label"/>
              <w:tabs>
                <w:tab w:val="left" w:pos="1327"/>
              </w:tabs>
              <w:spacing w:before="20" w:after="0"/>
              <w:rPr>
                <w:rFonts w:ascii="Arial" w:hAnsi="Arial" w:cs="Arial"/>
                <w:b w:val="0"/>
                <w:sz w:val="22"/>
              </w:rPr>
            </w:pPr>
          </w:p>
          <w:p w14:paraId="14306613" w14:textId="77777777" w:rsidR="00A63550" w:rsidRDefault="00A63550" w:rsidP="00A63550">
            <w:pPr>
              <w:pStyle w:val="Label"/>
              <w:tabs>
                <w:tab w:val="left" w:pos="1327"/>
              </w:tabs>
              <w:spacing w:before="20" w:after="0"/>
              <w:rPr>
                <w:rFonts w:ascii="Arial" w:hAnsi="Arial" w:cs="Arial"/>
                <w:b w:val="0"/>
                <w:sz w:val="22"/>
              </w:rPr>
            </w:pPr>
          </w:p>
          <w:p w14:paraId="7E7D9FFA" w14:textId="60406D1F" w:rsidR="00A63550" w:rsidRPr="00FF2470" w:rsidRDefault="00A63550" w:rsidP="00A63550">
            <w:pPr>
              <w:pStyle w:val="Label"/>
              <w:tabs>
                <w:tab w:val="left" w:pos="1327"/>
              </w:tabs>
              <w:spacing w:before="20" w:after="0"/>
              <w:rPr>
                <w:rFonts w:ascii="Arial" w:hAnsi="Arial" w:cs="Arial"/>
                <w:b w:val="0"/>
                <w:sz w:val="22"/>
              </w:rPr>
            </w:pPr>
          </w:p>
        </w:tc>
      </w:tr>
      <w:tr w:rsidR="002164DB" w:rsidRPr="00FF2470" w14:paraId="461E5B9A" w14:textId="77777777" w:rsidTr="00F93A7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trHeight w:val="389"/>
        </w:trPr>
        <w:tc>
          <w:tcPr>
            <w:tcW w:w="1440" w:type="dxa"/>
            <w:shd w:val="clear" w:color="auto" w:fill="F2F2F2" w:themeFill="background1" w:themeFillShade="F2"/>
          </w:tcPr>
          <w:p w14:paraId="461E5B98" w14:textId="77777777" w:rsidR="002164DB" w:rsidRPr="00FF2470" w:rsidRDefault="002164DB" w:rsidP="00F93A76">
            <w:pPr>
              <w:pStyle w:val="Notes"/>
              <w:spacing w:before="20" w:after="0"/>
              <w:ind w:right="-18"/>
              <w:rPr>
                <w:rFonts w:ascii="Arial" w:hAnsi="Arial" w:cs="Arial"/>
                <w:b/>
                <w:i w:val="0"/>
                <w:sz w:val="22"/>
              </w:rPr>
            </w:pPr>
            <w:r w:rsidRPr="00FF2470">
              <w:rPr>
                <w:rFonts w:ascii="Arial" w:hAnsi="Arial" w:cs="Arial"/>
                <w:b/>
                <w:i w:val="0"/>
                <w:sz w:val="22"/>
              </w:rPr>
              <w:lastRenderedPageBreak/>
              <w:t>Percent</w:t>
            </w:r>
            <w:r w:rsidR="0038352F" w:rsidRPr="00FF2470">
              <w:rPr>
                <w:rFonts w:ascii="Arial" w:hAnsi="Arial" w:cs="Arial"/>
                <w:b/>
                <w:i w:val="0"/>
                <w:sz w:val="22"/>
              </w:rPr>
              <w:t>age</w:t>
            </w:r>
            <w:r w:rsidR="00464727" w:rsidRPr="00FF2470">
              <w:rPr>
                <w:rFonts w:ascii="Arial" w:hAnsi="Arial" w:cs="Arial"/>
                <w:b/>
                <w:i w:val="0"/>
                <w:sz w:val="22"/>
              </w:rPr>
              <w:t xml:space="preserve"> of Duties</w:t>
            </w:r>
          </w:p>
        </w:tc>
        <w:tc>
          <w:tcPr>
            <w:tcW w:w="9464" w:type="dxa"/>
            <w:gridSpan w:val="4"/>
            <w:shd w:val="clear" w:color="auto" w:fill="F2F2F2" w:themeFill="background1" w:themeFillShade="F2"/>
          </w:tcPr>
          <w:p w14:paraId="461E5B99" w14:textId="77777777" w:rsidR="00562F89" w:rsidRPr="00FF2470" w:rsidRDefault="005078BF" w:rsidP="00F93A76">
            <w:pPr>
              <w:pStyle w:val="Notes"/>
              <w:spacing w:before="20" w:after="0"/>
              <w:rPr>
                <w:rFonts w:ascii="Arial" w:hAnsi="Arial" w:cs="Arial"/>
                <w:b/>
                <w:i w:val="0"/>
                <w:sz w:val="22"/>
              </w:rPr>
            </w:pPr>
            <w:r w:rsidRPr="00FF2470">
              <w:rPr>
                <w:rFonts w:ascii="Arial" w:hAnsi="Arial" w:cs="Arial"/>
                <w:b/>
                <w:i w:val="0"/>
                <w:sz w:val="22"/>
              </w:rPr>
              <w:t>Essential Functions</w:t>
            </w:r>
          </w:p>
        </w:tc>
      </w:tr>
      <w:tr w:rsidR="00A63550" w:rsidRPr="00FF2470" w14:paraId="09CE4831" w14:textId="77777777" w:rsidTr="00F93A7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trHeight w:val="70"/>
        </w:trPr>
        <w:tc>
          <w:tcPr>
            <w:tcW w:w="1440" w:type="dxa"/>
          </w:tcPr>
          <w:p w14:paraId="3E64E81C" w14:textId="41496D84" w:rsidR="00A63550" w:rsidRPr="00E15343" w:rsidRDefault="00A63550" w:rsidP="00A63550">
            <w:pPr>
              <w:pStyle w:val="Notes"/>
              <w:spacing w:before="0" w:after="0" w:line="360" w:lineRule="auto"/>
              <w:jc w:val="center"/>
              <w:rPr>
                <w:rFonts w:ascii="Arial" w:hAnsi="Arial" w:cs="Arial"/>
                <w:i w:val="0"/>
                <w:sz w:val="22"/>
              </w:rPr>
            </w:pPr>
            <w:r>
              <w:rPr>
                <w:rFonts w:ascii="Arial" w:hAnsi="Arial" w:cs="Arial"/>
                <w:i w:val="0"/>
                <w:sz w:val="22"/>
              </w:rPr>
              <w:t>25%</w:t>
            </w:r>
          </w:p>
        </w:tc>
        <w:tc>
          <w:tcPr>
            <w:tcW w:w="9464" w:type="dxa"/>
            <w:gridSpan w:val="4"/>
          </w:tcPr>
          <w:p w14:paraId="6B93FDFB" w14:textId="77777777" w:rsidR="00A63550" w:rsidRPr="00D856E6" w:rsidRDefault="00A63550" w:rsidP="00A63550">
            <w:pPr>
              <w:spacing w:after="60"/>
              <w:rPr>
                <w:rFonts w:ascii="Arial" w:hAnsi="Arial" w:cs="Arial"/>
                <w:sz w:val="22"/>
              </w:rPr>
            </w:pPr>
            <w:r w:rsidRPr="00D856E6">
              <w:rPr>
                <w:rFonts w:ascii="Arial" w:hAnsi="Arial" w:cs="Arial"/>
                <w:sz w:val="22"/>
              </w:rPr>
              <w:t>Ensures unit staff is processing claims timely, accurately, and in compliance with laws, policies, and procedures governing the Disability Insurance Program.</w:t>
            </w:r>
          </w:p>
          <w:p w14:paraId="27838843" w14:textId="77777777" w:rsidR="00A63550" w:rsidRPr="00D856E6" w:rsidRDefault="00A63550" w:rsidP="00A63550">
            <w:pPr>
              <w:spacing w:after="60"/>
              <w:rPr>
                <w:rFonts w:ascii="Arial" w:hAnsi="Arial" w:cs="Arial"/>
                <w:sz w:val="22"/>
              </w:rPr>
            </w:pPr>
            <w:r w:rsidRPr="00D856E6">
              <w:rPr>
                <w:rFonts w:ascii="Arial" w:hAnsi="Arial" w:cs="Arial"/>
                <w:sz w:val="22"/>
              </w:rPr>
              <w:t>Accurately interprets and communicates policy and procedure to staff, ensuring consistent application throughout the office. Emphasizes program integrity, duration control, and use of manuals and reference materials.</w:t>
            </w:r>
          </w:p>
          <w:p w14:paraId="7C0F3266" w14:textId="77777777" w:rsidR="00A63550" w:rsidRPr="00D856E6" w:rsidRDefault="00A63550" w:rsidP="00A63550">
            <w:pPr>
              <w:spacing w:after="60"/>
              <w:rPr>
                <w:rFonts w:ascii="Arial" w:hAnsi="Arial" w:cs="Arial"/>
                <w:sz w:val="22"/>
              </w:rPr>
            </w:pPr>
            <w:r w:rsidRPr="00D856E6">
              <w:rPr>
                <w:rFonts w:ascii="Arial" w:hAnsi="Arial" w:cs="Arial"/>
                <w:sz w:val="22"/>
              </w:rPr>
              <w:t>Organizes and maintains units in accordance with current system design procedures.</w:t>
            </w:r>
          </w:p>
          <w:p w14:paraId="402941CE" w14:textId="6E0D7EDE" w:rsidR="00A63550" w:rsidRPr="00FF2470" w:rsidRDefault="00A63550" w:rsidP="00A63550">
            <w:pPr>
              <w:pStyle w:val="Notes"/>
              <w:tabs>
                <w:tab w:val="left" w:pos="1453"/>
              </w:tabs>
              <w:spacing w:before="0" w:after="0"/>
              <w:rPr>
                <w:rFonts w:ascii="Arial" w:hAnsi="Arial" w:cs="Arial"/>
                <w:i w:val="0"/>
                <w:sz w:val="22"/>
              </w:rPr>
            </w:pPr>
            <w:r w:rsidRPr="00D856E6">
              <w:rPr>
                <w:rFonts w:ascii="Arial" w:hAnsi="Arial" w:cs="Arial"/>
                <w:i w:val="0"/>
                <w:sz w:val="22"/>
              </w:rPr>
              <w:t>Evaluates the effectiveness of assigned units through the use of the current quality assurance systems, employee and customer surveys, Department reviews and other sources, as appropriate. Also participates in evaluations at the office level.</w:t>
            </w:r>
          </w:p>
        </w:tc>
      </w:tr>
      <w:tr w:rsidR="00A63550" w:rsidRPr="00FF2470" w14:paraId="0B819B77" w14:textId="77777777" w:rsidTr="00F93A7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trHeight w:val="70"/>
        </w:trPr>
        <w:tc>
          <w:tcPr>
            <w:tcW w:w="1440" w:type="dxa"/>
          </w:tcPr>
          <w:p w14:paraId="53168410" w14:textId="2212AB7C" w:rsidR="00A63550" w:rsidRPr="00E15343" w:rsidRDefault="00A63550" w:rsidP="00A63550">
            <w:pPr>
              <w:pStyle w:val="Notes"/>
              <w:spacing w:before="0" w:after="0" w:line="360" w:lineRule="auto"/>
              <w:jc w:val="center"/>
              <w:rPr>
                <w:rFonts w:ascii="Arial" w:hAnsi="Arial" w:cs="Arial"/>
                <w:i w:val="0"/>
                <w:sz w:val="22"/>
              </w:rPr>
            </w:pPr>
            <w:r>
              <w:rPr>
                <w:rFonts w:ascii="Arial" w:hAnsi="Arial" w:cs="Arial"/>
                <w:i w:val="0"/>
                <w:sz w:val="22"/>
              </w:rPr>
              <w:t>25%</w:t>
            </w:r>
          </w:p>
        </w:tc>
        <w:tc>
          <w:tcPr>
            <w:tcW w:w="9464" w:type="dxa"/>
            <w:gridSpan w:val="4"/>
          </w:tcPr>
          <w:p w14:paraId="36F6C95A" w14:textId="77777777" w:rsidR="00A63550" w:rsidRDefault="00A63550" w:rsidP="00A63550">
            <w:pPr>
              <w:spacing w:after="60"/>
              <w:rPr>
                <w:rFonts w:ascii="Arial" w:eastAsia="Times New Roman" w:hAnsi="Arial" w:cs="Arial"/>
                <w:color w:val="FF0000"/>
                <w:sz w:val="22"/>
              </w:rPr>
            </w:pPr>
            <w:r w:rsidRPr="00D856E6">
              <w:rPr>
                <w:rFonts w:ascii="Arial" w:eastAsia="Times New Roman" w:hAnsi="Arial" w:cs="Arial"/>
                <w:sz w:val="22"/>
              </w:rPr>
              <w:t>Develops and maintains a v</w:t>
            </w:r>
            <w:r>
              <w:rPr>
                <w:rFonts w:ascii="Arial" w:eastAsia="Times New Roman" w:hAnsi="Arial" w:cs="Arial"/>
                <w:sz w:val="22"/>
              </w:rPr>
              <w:t xml:space="preserve">ersatile, well-trained staff that processes its workload timely and efficiently through all stages of the claim process by making sure to </w:t>
            </w:r>
            <w:r w:rsidRPr="007C0146">
              <w:rPr>
                <w:rFonts w:ascii="Arial" w:eastAsia="Times New Roman" w:hAnsi="Arial" w:cs="Arial"/>
                <w:color w:val="000000" w:themeColor="text1"/>
                <w:sz w:val="22"/>
              </w:rPr>
              <w:t>review the staff’s workloads and redirecting work, as necessary. Coaches and develops staff, as needed, to ensure continuance of timely, efficient claim processing.</w:t>
            </w:r>
          </w:p>
          <w:p w14:paraId="34974668" w14:textId="77777777" w:rsidR="00A63550" w:rsidRPr="00D856E6" w:rsidRDefault="00A63550" w:rsidP="00A63550">
            <w:pPr>
              <w:spacing w:after="60"/>
              <w:rPr>
                <w:rFonts w:ascii="Arial" w:eastAsia="Times New Roman" w:hAnsi="Arial" w:cs="Arial"/>
                <w:sz w:val="22"/>
              </w:rPr>
            </w:pPr>
            <w:r w:rsidRPr="00D856E6">
              <w:rPr>
                <w:rFonts w:ascii="Arial" w:eastAsia="Times New Roman" w:hAnsi="Arial" w:cs="Arial"/>
                <w:sz w:val="22"/>
              </w:rPr>
              <w:t>Builds capacity for all unit staff through continuous training and developmental assignment opportunities.</w:t>
            </w:r>
          </w:p>
          <w:p w14:paraId="21D535E7" w14:textId="2A74CCEA" w:rsidR="00A63550" w:rsidRPr="00FF2470" w:rsidRDefault="00A63550" w:rsidP="00A63550">
            <w:pPr>
              <w:pStyle w:val="Notes"/>
              <w:spacing w:before="0" w:after="0"/>
              <w:rPr>
                <w:rFonts w:ascii="Arial" w:hAnsi="Arial" w:cs="Arial"/>
                <w:i w:val="0"/>
                <w:sz w:val="22"/>
              </w:rPr>
            </w:pPr>
            <w:r w:rsidRPr="00D856E6">
              <w:rPr>
                <w:rFonts w:ascii="Arial" w:eastAsia="Times New Roman" w:hAnsi="Arial" w:cs="Arial"/>
                <w:i w:val="0"/>
                <w:color w:val="auto"/>
                <w:sz w:val="22"/>
              </w:rPr>
              <w:t>Ensures timely feedback to all unit staff through probationary reports, individual development plans, leadership development plans, current quality assurance systems, and open, two-way communication, including regular unit and unit supervisor meetings.</w:t>
            </w:r>
          </w:p>
        </w:tc>
      </w:tr>
      <w:tr w:rsidR="00A63550" w:rsidRPr="00FF2470" w14:paraId="2D075F49" w14:textId="77777777" w:rsidTr="00F93A7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trHeight w:val="70"/>
        </w:trPr>
        <w:tc>
          <w:tcPr>
            <w:tcW w:w="1440" w:type="dxa"/>
          </w:tcPr>
          <w:p w14:paraId="5952584E" w14:textId="38FB4702" w:rsidR="00A63550" w:rsidRPr="00E15343" w:rsidRDefault="00A63550" w:rsidP="00F93A76">
            <w:pPr>
              <w:pStyle w:val="Notes"/>
              <w:spacing w:before="0" w:after="0"/>
              <w:jc w:val="center"/>
              <w:rPr>
                <w:rFonts w:ascii="Arial" w:hAnsi="Arial" w:cs="Arial"/>
                <w:i w:val="0"/>
                <w:sz w:val="22"/>
              </w:rPr>
            </w:pPr>
            <w:r>
              <w:rPr>
                <w:rFonts w:ascii="Arial" w:hAnsi="Arial" w:cs="Arial"/>
                <w:i w:val="0"/>
                <w:sz w:val="22"/>
              </w:rPr>
              <w:t>15%</w:t>
            </w:r>
          </w:p>
        </w:tc>
        <w:tc>
          <w:tcPr>
            <w:tcW w:w="9464" w:type="dxa"/>
            <w:gridSpan w:val="4"/>
          </w:tcPr>
          <w:p w14:paraId="47128865" w14:textId="362CEA7D" w:rsidR="00A63550" w:rsidRPr="00A63550" w:rsidRDefault="00A63550" w:rsidP="00F93A76">
            <w:pPr>
              <w:pStyle w:val="Notes"/>
              <w:spacing w:before="0" w:after="0"/>
              <w:rPr>
                <w:rFonts w:ascii="Arial" w:hAnsi="Arial" w:cs="Arial"/>
                <w:i w:val="0"/>
                <w:sz w:val="22"/>
              </w:rPr>
            </w:pPr>
            <w:r w:rsidRPr="00A63550">
              <w:rPr>
                <w:rFonts w:ascii="Arial" w:hAnsi="Arial" w:cs="Arial"/>
                <w:i w:val="0"/>
                <w:sz w:val="22"/>
              </w:rPr>
              <w:t>Makes decisions regarding unit needs, training, and special projects using analysis and data-gathering tools. Develops skills in the use of personal computers to support and enhance analysis processes.</w:t>
            </w:r>
          </w:p>
        </w:tc>
      </w:tr>
      <w:tr w:rsidR="00A63550" w:rsidRPr="00FF2470" w14:paraId="492B56F9" w14:textId="77777777" w:rsidTr="00F93A7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trHeight w:val="70"/>
        </w:trPr>
        <w:tc>
          <w:tcPr>
            <w:tcW w:w="1440" w:type="dxa"/>
          </w:tcPr>
          <w:p w14:paraId="04C11465" w14:textId="4C406F2C" w:rsidR="00A63550" w:rsidRPr="00E15343" w:rsidRDefault="00A63550" w:rsidP="00A63550">
            <w:pPr>
              <w:pStyle w:val="Notes"/>
              <w:spacing w:before="0" w:after="0"/>
              <w:jc w:val="center"/>
              <w:rPr>
                <w:rFonts w:ascii="Arial" w:hAnsi="Arial" w:cs="Arial"/>
                <w:i w:val="0"/>
                <w:sz w:val="22"/>
              </w:rPr>
            </w:pPr>
            <w:r>
              <w:rPr>
                <w:rFonts w:ascii="Arial" w:hAnsi="Arial" w:cs="Arial"/>
                <w:i w:val="0"/>
                <w:sz w:val="22"/>
              </w:rPr>
              <w:t>10%</w:t>
            </w:r>
          </w:p>
        </w:tc>
        <w:tc>
          <w:tcPr>
            <w:tcW w:w="9464" w:type="dxa"/>
            <w:gridSpan w:val="4"/>
          </w:tcPr>
          <w:p w14:paraId="7E381931" w14:textId="19BF54C2" w:rsidR="00A63550" w:rsidRPr="00A63550" w:rsidRDefault="00A63550" w:rsidP="00A63550">
            <w:pPr>
              <w:pStyle w:val="Notes"/>
              <w:spacing w:before="0" w:after="0"/>
              <w:rPr>
                <w:rFonts w:ascii="Arial" w:hAnsi="Arial" w:cs="Arial"/>
                <w:i w:val="0"/>
                <w:sz w:val="22"/>
              </w:rPr>
            </w:pPr>
            <w:r w:rsidRPr="00A63550">
              <w:rPr>
                <w:rFonts w:ascii="Arial" w:hAnsi="Arial" w:cs="Arial"/>
                <w:i w:val="0"/>
                <w:sz w:val="22"/>
              </w:rPr>
              <w:t xml:space="preserve">Participates in management team, unit, and all office meetings. May participate in Field Operations Division and Branch meetings and other activities outside the field office. May act as the </w:t>
            </w:r>
            <w:r w:rsidR="004D4A89">
              <w:rPr>
                <w:rFonts w:ascii="Arial" w:hAnsi="Arial" w:cs="Arial"/>
                <w:i w:val="0"/>
                <w:sz w:val="22"/>
              </w:rPr>
              <w:t>section</w:t>
            </w:r>
            <w:r w:rsidR="004D4A89" w:rsidRPr="00A63550">
              <w:rPr>
                <w:rFonts w:ascii="Arial" w:hAnsi="Arial" w:cs="Arial"/>
                <w:i w:val="0"/>
                <w:sz w:val="22"/>
              </w:rPr>
              <w:t xml:space="preserve"> </w:t>
            </w:r>
            <w:r w:rsidRPr="00A63550">
              <w:rPr>
                <w:rFonts w:ascii="Arial" w:hAnsi="Arial" w:cs="Arial"/>
                <w:i w:val="0"/>
                <w:sz w:val="22"/>
              </w:rPr>
              <w:t>manager in the manager’s absence.</w:t>
            </w:r>
          </w:p>
        </w:tc>
      </w:tr>
      <w:tr w:rsidR="00A63550" w:rsidRPr="00FF2470" w14:paraId="5345927C" w14:textId="77777777" w:rsidTr="00F93A7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trHeight w:val="70"/>
        </w:trPr>
        <w:tc>
          <w:tcPr>
            <w:tcW w:w="1440" w:type="dxa"/>
          </w:tcPr>
          <w:p w14:paraId="5299B1A0" w14:textId="5EF5BEFA" w:rsidR="00A63550" w:rsidRDefault="00A63550" w:rsidP="00A63550">
            <w:pPr>
              <w:pStyle w:val="Notes"/>
              <w:spacing w:before="0" w:after="0"/>
              <w:jc w:val="center"/>
              <w:rPr>
                <w:rFonts w:ascii="Arial" w:hAnsi="Arial" w:cs="Arial"/>
                <w:i w:val="0"/>
                <w:sz w:val="22"/>
              </w:rPr>
            </w:pPr>
            <w:r>
              <w:rPr>
                <w:rFonts w:ascii="Arial" w:hAnsi="Arial" w:cs="Arial"/>
                <w:i w:val="0"/>
                <w:sz w:val="22"/>
              </w:rPr>
              <w:t>5%</w:t>
            </w:r>
          </w:p>
        </w:tc>
        <w:tc>
          <w:tcPr>
            <w:tcW w:w="9464" w:type="dxa"/>
            <w:gridSpan w:val="4"/>
          </w:tcPr>
          <w:p w14:paraId="6D403531" w14:textId="0EAFBDA5" w:rsidR="00A63550" w:rsidRPr="00A63550" w:rsidRDefault="00A63550" w:rsidP="00A63550">
            <w:pPr>
              <w:pStyle w:val="Notes"/>
              <w:spacing w:before="0" w:after="0"/>
              <w:rPr>
                <w:rFonts w:ascii="Arial" w:hAnsi="Arial" w:cs="Arial"/>
                <w:i w:val="0"/>
                <w:sz w:val="22"/>
              </w:rPr>
            </w:pPr>
            <w:r w:rsidRPr="00A63550">
              <w:rPr>
                <w:rFonts w:ascii="Arial" w:hAnsi="Arial" w:cs="Arial"/>
                <w:i w:val="0"/>
                <w:sz w:val="22"/>
              </w:rPr>
              <w:t>Assists in the development and maintenance of a marketing program that supports the marketing goals of the Branch and includes customer education, as well as partnership opportunities.</w:t>
            </w:r>
          </w:p>
        </w:tc>
      </w:tr>
      <w:tr w:rsidR="00A63550" w:rsidRPr="00FF2470" w14:paraId="3771BC86" w14:textId="77777777" w:rsidTr="00F93A7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trHeight w:val="70"/>
        </w:trPr>
        <w:tc>
          <w:tcPr>
            <w:tcW w:w="1440" w:type="dxa"/>
          </w:tcPr>
          <w:p w14:paraId="23944FDF" w14:textId="465F5723" w:rsidR="00A63550" w:rsidRPr="00E15343" w:rsidRDefault="00A63550" w:rsidP="00A63550">
            <w:pPr>
              <w:pStyle w:val="Notes"/>
              <w:spacing w:before="0" w:after="0"/>
              <w:jc w:val="center"/>
              <w:rPr>
                <w:rFonts w:ascii="Arial" w:hAnsi="Arial" w:cs="Arial"/>
                <w:i w:val="0"/>
                <w:sz w:val="22"/>
              </w:rPr>
            </w:pPr>
            <w:r>
              <w:rPr>
                <w:rFonts w:ascii="Arial" w:hAnsi="Arial" w:cs="Arial"/>
                <w:i w:val="0"/>
                <w:sz w:val="22"/>
              </w:rPr>
              <w:t>5%</w:t>
            </w:r>
          </w:p>
        </w:tc>
        <w:tc>
          <w:tcPr>
            <w:tcW w:w="9464" w:type="dxa"/>
            <w:gridSpan w:val="4"/>
          </w:tcPr>
          <w:p w14:paraId="0BC8F528" w14:textId="12BA90E5" w:rsidR="00A63550" w:rsidRPr="00A63550" w:rsidRDefault="00A63550" w:rsidP="00A63550">
            <w:pPr>
              <w:pStyle w:val="Notes"/>
              <w:spacing w:before="0" w:after="0"/>
              <w:rPr>
                <w:rFonts w:ascii="Arial" w:hAnsi="Arial" w:cs="Arial"/>
                <w:i w:val="0"/>
                <w:sz w:val="22"/>
              </w:rPr>
            </w:pPr>
            <w:r w:rsidRPr="00D856E6">
              <w:rPr>
                <w:rFonts w:ascii="Arial" w:eastAsia="Times New Roman" w:hAnsi="Arial" w:cs="Arial"/>
                <w:i w:val="0"/>
                <w:color w:val="auto"/>
                <w:sz w:val="22"/>
              </w:rPr>
              <w:t>Monitors unit staffing to ensure unit stays within pe</w:t>
            </w:r>
            <w:r>
              <w:rPr>
                <w:rFonts w:ascii="Arial" w:eastAsia="Times New Roman" w:hAnsi="Arial" w:cs="Arial"/>
                <w:i w:val="0"/>
                <w:color w:val="auto"/>
                <w:sz w:val="22"/>
              </w:rPr>
              <w:t xml:space="preserve">rsonal services budget limits. </w:t>
            </w:r>
            <w:r w:rsidRPr="00D856E6">
              <w:rPr>
                <w:rFonts w:ascii="Arial" w:eastAsia="Times New Roman" w:hAnsi="Arial" w:cs="Arial"/>
                <w:i w:val="0"/>
                <w:color w:val="auto"/>
                <w:sz w:val="22"/>
              </w:rPr>
              <w:t>Analyzes earnings and projects future workload to dete</w:t>
            </w:r>
            <w:r>
              <w:rPr>
                <w:rFonts w:ascii="Arial" w:eastAsia="Times New Roman" w:hAnsi="Arial" w:cs="Arial"/>
                <w:i w:val="0"/>
                <w:color w:val="auto"/>
                <w:sz w:val="22"/>
              </w:rPr>
              <w:t xml:space="preserve">rmine appropriate staff usage. </w:t>
            </w:r>
            <w:r w:rsidRPr="00D856E6">
              <w:rPr>
                <w:rFonts w:ascii="Arial" w:eastAsia="Times New Roman" w:hAnsi="Arial" w:cs="Arial"/>
                <w:i w:val="0"/>
                <w:color w:val="auto"/>
                <w:sz w:val="22"/>
              </w:rPr>
              <w:t>Considers availability of Operating Expenses and Equipment (OE&amp;E) budget when requesting equipment, supplies, travel, or training for staff.</w:t>
            </w:r>
          </w:p>
        </w:tc>
      </w:tr>
      <w:tr w:rsidR="00A63550" w:rsidRPr="00FF2470" w14:paraId="09CE0F40" w14:textId="77777777" w:rsidTr="00F93A7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trHeight w:val="70"/>
        </w:trPr>
        <w:tc>
          <w:tcPr>
            <w:tcW w:w="1440" w:type="dxa"/>
          </w:tcPr>
          <w:p w14:paraId="39601C93" w14:textId="529EC34A" w:rsidR="00A63550" w:rsidRPr="00E15343" w:rsidRDefault="00A63550" w:rsidP="00A63550">
            <w:pPr>
              <w:pStyle w:val="Notes"/>
              <w:spacing w:before="0" w:after="0"/>
              <w:jc w:val="center"/>
              <w:rPr>
                <w:rFonts w:ascii="Arial" w:hAnsi="Arial" w:cs="Arial"/>
                <w:i w:val="0"/>
                <w:sz w:val="22"/>
              </w:rPr>
            </w:pPr>
            <w:r>
              <w:rPr>
                <w:rFonts w:ascii="Arial" w:hAnsi="Arial" w:cs="Arial"/>
                <w:i w:val="0"/>
                <w:sz w:val="22"/>
              </w:rPr>
              <w:t>5%</w:t>
            </w:r>
          </w:p>
        </w:tc>
        <w:tc>
          <w:tcPr>
            <w:tcW w:w="9464" w:type="dxa"/>
            <w:gridSpan w:val="4"/>
          </w:tcPr>
          <w:p w14:paraId="1746465A" w14:textId="77777777" w:rsidR="00A63550" w:rsidRPr="00A63550" w:rsidRDefault="00A63550" w:rsidP="00A63550">
            <w:pPr>
              <w:spacing w:after="60"/>
              <w:rPr>
                <w:rFonts w:ascii="Arial" w:hAnsi="Arial" w:cs="Arial"/>
                <w:sz w:val="22"/>
              </w:rPr>
            </w:pPr>
            <w:r w:rsidRPr="00A63550">
              <w:rPr>
                <w:rFonts w:ascii="Arial" w:hAnsi="Arial" w:cs="Arial"/>
                <w:sz w:val="22"/>
              </w:rPr>
              <w:t>Contributes toward the maintenance of maximum security and integrity of premises, equipment records, documents, and the automated system.</w:t>
            </w:r>
          </w:p>
          <w:p w14:paraId="373510B0" w14:textId="7E05BA6A" w:rsidR="00A63550" w:rsidRPr="00A63550" w:rsidRDefault="00A63550" w:rsidP="00A63550">
            <w:pPr>
              <w:pStyle w:val="Notes"/>
              <w:spacing w:before="0" w:after="0"/>
              <w:rPr>
                <w:rFonts w:ascii="Arial" w:hAnsi="Arial" w:cs="Arial"/>
                <w:i w:val="0"/>
                <w:sz w:val="22"/>
              </w:rPr>
            </w:pPr>
            <w:r w:rsidRPr="00A63550">
              <w:rPr>
                <w:rFonts w:ascii="Arial" w:hAnsi="Arial" w:cs="Arial"/>
                <w:i w:val="0"/>
                <w:sz w:val="22"/>
              </w:rPr>
              <w:t>Provides for health, safety, and welfare of unit staff in order to maintain high levels of efficiency and morale. May participate in the preparation or updating of the Continuity Plan for Business, Crime Prevention Plan, or the Injury and Illness Prevention Plan.</w:t>
            </w:r>
          </w:p>
        </w:tc>
      </w:tr>
      <w:tr w:rsidR="00A63550" w:rsidRPr="00FF2470" w14:paraId="461E5B9D" w14:textId="77777777" w:rsidTr="00F93A7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trHeight w:val="70"/>
        </w:trPr>
        <w:tc>
          <w:tcPr>
            <w:tcW w:w="1440" w:type="dxa"/>
          </w:tcPr>
          <w:p w14:paraId="461E5B9B" w14:textId="2FB6C51A" w:rsidR="00A63550" w:rsidRPr="00E15343" w:rsidRDefault="00A63550" w:rsidP="00A63550">
            <w:pPr>
              <w:pStyle w:val="Notes"/>
              <w:spacing w:before="0" w:after="0"/>
              <w:jc w:val="center"/>
              <w:rPr>
                <w:rFonts w:ascii="Arial" w:hAnsi="Arial" w:cs="Arial"/>
                <w:i w:val="0"/>
                <w:sz w:val="22"/>
              </w:rPr>
            </w:pPr>
            <w:r>
              <w:rPr>
                <w:rFonts w:ascii="Arial" w:hAnsi="Arial" w:cs="Arial"/>
                <w:i w:val="0"/>
                <w:sz w:val="22"/>
              </w:rPr>
              <w:t>5%</w:t>
            </w:r>
          </w:p>
        </w:tc>
        <w:tc>
          <w:tcPr>
            <w:tcW w:w="9464" w:type="dxa"/>
            <w:gridSpan w:val="4"/>
          </w:tcPr>
          <w:p w14:paraId="461E5B9C" w14:textId="7984AEC5" w:rsidR="00A63550" w:rsidRPr="00A63550" w:rsidRDefault="00A63550" w:rsidP="00A63550">
            <w:pPr>
              <w:pStyle w:val="Notes"/>
              <w:spacing w:before="0" w:after="0"/>
              <w:rPr>
                <w:rFonts w:ascii="Arial" w:hAnsi="Arial" w:cs="Arial"/>
                <w:i w:val="0"/>
                <w:sz w:val="22"/>
              </w:rPr>
            </w:pPr>
            <w:r w:rsidRPr="00A63550">
              <w:rPr>
                <w:rFonts w:ascii="Arial" w:hAnsi="Arial" w:cs="Arial"/>
                <w:i w:val="0"/>
                <w:color w:val="000000" w:themeColor="text1"/>
                <w:sz w:val="22"/>
              </w:rPr>
              <w:t>Utilizes methods and techniques to recognize and reward positive, valued, employee contributions and reinforce those behaviors, as part of enhancing overall employee performance.</w:t>
            </w:r>
          </w:p>
        </w:tc>
      </w:tr>
      <w:tr w:rsidR="00A63550" w:rsidRPr="00FF2470" w14:paraId="461E5BA0" w14:textId="77777777" w:rsidTr="00F93A7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trHeight w:val="395"/>
        </w:trPr>
        <w:tc>
          <w:tcPr>
            <w:tcW w:w="1440" w:type="dxa"/>
            <w:shd w:val="clear" w:color="auto" w:fill="F2F2F2" w:themeFill="background1" w:themeFillShade="F2"/>
          </w:tcPr>
          <w:p w14:paraId="461E5B9E" w14:textId="77777777" w:rsidR="00A63550" w:rsidRPr="00FF2470" w:rsidRDefault="00A63550" w:rsidP="00A63550">
            <w:pPr>
              <w:pStyle w:val="Notes"/>
              <w:spacing w:before="0" w:after="0"/>
              <w:ind w:right="-18"/>
              <w:rPr>
                <w:rFonts w:ascii="Arial" w:hAnsi="Arial" w:cs="Arial"/>
                <w:b/>
                <w:i w:val="0"/>
                <w:sz w:val="22"/>
              </w:rPr>
            </w:pPr>
            <w:r w:rsidRPr="00FF2470">
              <w:rPr>
                <w:rFonts w:ascii="Arial" w:hAnsi="Arial" w:cs="Arial"/>
                <w:b/>
                <w:i w:val="0"/>
                <w:sz w:val="22"/>
              </w:rPr>
              <w:t>Percentage of Duties</w:t>
            </w:r>
          </w:p>
        </w:tc>
        <w:tc>
          <w:tcPr>
            <w:tcW w:w="9464" w:type="dxa"/>
            <w:gridSpan w:val="4"/>
            <w:shd w:val="clear" w:color="auto" w:fill="F2F2F2" w:themeFill="background1" w:themeFillShade="F2"/>
          </w:tcPr>
          <w:p w14:paraId="461E5B9F" w14:textId="77777777" w:rsidR="00A63550" w:rsidRPr="00FF2470" w:rsidRDefault="00A63550" w:rsidP="00A63550">
            <w:pPr>
              <w:pStyle w:val="Notes"/>
              <w:spacing w:before="0" w:after="0"/>
              <w:rPr>
                <w:rFonts w:ascii="Arial" w:hAnsi="Arial" w:cs="Arial"/>
                <w:b/>
                <w:i w:val="0"/>
                <w:sz w:val="22"/>
              </w:rPr>
            </w:pPr>
            <w:r w:rsidRPr="00FF2470">
              <w:rPr>
                <w:rFonts w:ascii="Arial" w:hAnsi="Arial" w:cs="Arial"/>
                <w:b/>
                <w:i w:val="0"/>
                <w:sz w:val="22"/>
              </w:rPr>
              <w:t>Marginal Functions</w:t>
            </w:r>
          </w:p>
        </w:tc>
      </w:tr>
      <w:tr w:rsidR="00A63550" w:rsidRPr="00FF2470" w14:paraId="461E5BA3" w14:textId="77777777" w:rsidTr="00F93A7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trHeight w:val="70"/>
        </w:trPr>
        <w:tc>
          <w:tcPr>
            <w:tcW w:w="1440" w:type="dxa"/>
          </w:tcPr>
          <w:p w14:paraId="461E5BA1" w14:textId="11B43A69" w:rsidR="00A63550" w:rsidRPr="00FF2470" w:rsidRDefault="00A63550" w:rsidP="00A63550">
            <w:pPr>
              <w:pStyle w:val="Notes"/>
              <w:spacing w:before="0" w:after="0"/>
              <w:jc w:val="center"/>
              <w:rPr>
                <w:rFonts w:ascii="Arial" w:hAnsi="Arial" w:cs="Arial"/>
                <w:i w:val="0"/>
                <w:sz w:val="22"/>
              </w:rPr>
            </w:pPr>
            <w:r>
              <w:rPr>
                <w:rFonts w:ascii="Arial" w:hAnsi="Arial" w:cs="Arial"/>
                <w:i w:val="0"/>
                <w:sz w:val="22"/>
              </w:rPr>
              <w:t>5%</w:t>
            </w:r>
          </w:p>
        </w:tc>
        <w:tc>
          <w:tcPr>
            <w:tcW w:w="9464" w:type="dxa"/>
            <w:gridSpan w:val="4"/>
          </w:tcPr>
          <w:p w14:paraId="461E5BA2" w14:textId="0FF1EC17" w:rsidR="00A63550" w:rsidRPr="00FF2470" w:rsidRDefault="00A63550" w:rsidP="00A63550">
            <w:pPr>
              <w:pStyle w:val="Notes"/>
              <w:spacing w:before="0" w:after="0"/>
              <w:rPr>
                <w:rFonts w:ascii="Arial" w:hAnsi="Arial" w:cs="Arial"/>
                <w:i w:val="0"/>
                <w:sz w:val="22"/>
              </w:rPr>
            </w:pPr>
            <w:r>
              <w:rPr>
                <w:rFonts w:ascii="Arial" w:hAnsi="Arial" w:cs="Arial"/>
                <w:i w:val="0"/>
                <w:noProof/>
                <w:sz w:val="22"/>
              </w:rPr>
              <w:t>Performs other duties as assigned</w:t>
            </w:r>
            <w:r w:rsidRPr="00D856E6">
              <w:rPr>
                <w:rFonts w:ascii="Arial" w:hAnsi="Arial" w:cs="Arial"/>
                <w:noProof/>
                <w:sz w:val="22"/>
              </w:rPr>
              <w:t>.</w:t>
            </w:r>
          </w:p>
        </w:tc>
      </w:tr>
      <w:tr w:rsidR="00A63550" w:rsidRPr="00FF2470" w14:paraId="461E5BA5" w14:textId="77777777" w:rsidTr="00F93A76">
        <w:trPr>
          <w:trHeight w:val="332"/>
        </w:trPr>
        <w:tc>
          <w:tcPr>
            <w:tcW w:w="10904" w:type="dxa"/>
            <w:gridSpan w:val="5"/>
            <w:tcBorders>
              <w:bottom w:val="single" w:sz="4" w:space="0" w:color="auto"/>
            </w:tcBorders>
            <w:shd w:val="clear" w:color="auto" w:fill="D9D9D9" w:themeFill="background1" w:themeFillShade="D9"/>
            <w:vAlign w:val="center"/>
          </w:tcPr>
          <w:p w14:paraId="461E5BA4" w14:textId="77777777" w:rsidR="00A63550" w:rsidRPr="00FF2470" w:rsidRDefault="00A63550" w:rsidP="00A63550">
            <w:pPr>
              <w:pStyle w:val="Notes"/>
              <w:numPr>
                <w:ilvl w:val="0"/>
                <w:numId w:val="17"/>
              </w:numPr>
              <w:spacing w:before="0" w:after="0"/>
              <w:ind w:left="256" w:hanging="256"/>
              <w:rPr>
                <w:rFonts w:ascii="Arial" w:hAnsi="Arial" w:cs="Arial"/>
                <w:b/>
                <w:i w:val="0"/>
                <w:caps/>
                <w:sz w:val="22"/>
              </w:rPr>
            </w:pPr>
            <w:r w:rsidRPr="00FF2470">
              <w:rPr>
                <w:rFonts w:ascii="Arial" w:hAnsi="Arial" w:cs="Arial"/>
                <w:b/>
                <w:i w:val="0"/>
                <w:caps/>
                <w:sz w:val="24"/>
              </w:rPr>
              <w:t xml:space="preserve">Work Environment </w:t>
            </w:r>
            <w:r w:rsidRPr="004F6E0E">
              <w:rPr>
                <w:rFonts w:ascii="Arial" w:hAnsi="Arial" w:cs="Arial"/>
                <w:sz w:val="18"/>
              </w:rPr>
              <w:t>(Choose all that apply)</w:t>
            </w:r>
          </w:p>
        </w:tc>
      </w:tr>
      <w:tr w:rsidR="00A63550" w:rsidRPr="00FF2470" w14:paraId="461E5BA8" w14:textId="77777777" w:rsidTr="00F93A76">
        <w:trPr>
          <w:trHeight w:val="346"/>
        </w:trPr>
        <w:tc>
          <w:tcPr>
            <w:tcW w:w="5223" w:type="dxa"/>
            <w:gridSpan w:val="2"/>
            <w:tcBorders>
              <w:top w:val="single" w:sz="4" w:space="0" w:color="auto"/>
              <w:left w:val="single" w:sz="4" w:space="0" w:color="auto"/>
              <w:bottom w:val="single" w:sz="4" w:space="0" w:color="auto"/>
              <w:right w:val="single" w:sz="4" w:space="0" w:color="auto"/>
            </w:tcBorders>
          </w:tcPr>
          <w:p w14:paraId="461E5BA6" w14:textId="65835279" w:rsidR="00A63550" w:rsidRPr="00FF2470" w:rsidRDefault="00A63550" w:rsidP="00A63550">
            <w:pPr>
              <w:pStyle w:val="Notes"/>
              <w:tabs>
                <w:tab w:val="left" w:pos="967"/>
              </w:tabs>
              <w:spacing w:before="20" w:after="0"/>
              <w:rPr>
                <w:rFonts w:ascii="Arial" w:hAnsi="Arial" w:cs="Arial"/>
                <w:i w:val="0"/>
                <w:sz w:val="22"/>
              </w:rPr>
            </w:pPr>
            <w:r w:rsidRPr="00FF2470">
              <w:rPr>
                <w:rFonts w:ascii="Arial" w:hAnsi="Arial" w:cs="Arial"/>
                <w:i w:val="0"/>
                <w:sz w:val="22"/>
              </w:rPr>
              <w:t>Standing:</w:t>
            </w:r>
            <w:r w:rsidRPr="00FF2470">
              <w:rPr>
                <w:rFonts w:ascii="Arial" w:hAnsi="Arial" w:cs="Arial"/>
                <w:i w:val="0"/>
                <w:sz w:val="22"/>
              </w:rPr>
              <w:tab/>
            </w:r>
            <w:sdt>
              <w:sdtPr>
                <w:rPr>
                  <w:rFonts w:ascii="Arial" w:hAnsi="Arial" w:cs="Arial"/>
                  <w:i w:val="0"/>
                  <w:sz w:val="22"/>
                </w:rPr>
                <w:alias w:val="How often does the position require standing?"/>
                <w:tag w:val="Standing"/>
                <w:id w:val="-2061856944"/>
                <w:lock w:val="sdtLocked"/>
                <w:placeholder>
                  <w:docPart w:val="176127806D1C421C959346BFB6D4A859"/>
                </w:placeholder>
                <w:dropDownList>
                  <w:listItem w:value="Choose an item."/>
                  <w:listItem w:displayText="Continuously - activity occurs &gt; 66%" w:value="Continuously - activity occurs &gt; 66%"/>
                  <w:listItem w:displayText="Frequently - activity occurs 33% to 66%" w:value="Frequently - activity occurs 33% to 66%"/>
                  <w:listItem w:displayText="Occasionally - activity occurs &lt; 33%" w:value="Occasionally - activity occurs &lt; 33%"/>
                </w:dropDownList>
              </w:sdtPr>
              <w:sdtEndPr/>
              <w:sdtContent>
                <w:r>
                  <w:rPr>
                    <w:rFonts w:ascii="Arial" w:hAnsi="Arial" w:cs="Arial"/>
                    <w:i w:val="0"/>
                    <w:sz w:val="22"/>
                  </w:rPr>
                  <w:t>Occasionally - activity occurs &lt; 33%</w:t>
                </w:r>
              </w:sdtContent>
            </w:sdt>
          </w:p>
        </w:tc>
        <w:tc>
          <w:tcPr>
            <w:tcW w:w="5681" w:type="dxa"/>
            <w:gridSpan w:val="3"/>
            <w:tcBorders>
              <w:top w:val="single" w:sz="4" w:space="0" w:color="auto"/>
              <w:left w:val="single" w:sz="4" w:space="0" w:color="auto"/>
              <w:bottom w:val="single" w:sz="4" w:space="0" w:color="auto"/>
              <w:right w:val="single" w:sz="4" w:space="0" w:color="auto"/>
            </w:tcBorders>
          </w:tcPr>
          <w:p w14:paraId="461E5BA7" w14:textId="71C57940" w:rsidR="00A63550" w:rsidRPr="00FF2470" w:rsidRDefault="00A63550" w:rsidP="00A63550">
            <w:pPr>
              <w:pStyle w:val="Notes"/>
              <w:tabs>
                <w:tab w:val="left" w:pos="693"/>
              </w:tabs>
              <w:spacing w:before="20" w:after="0"/>
              <w:rPr>
                <w:rFonts w:ascii="Arial" w:hAnsi="Arial" w:cs="Arial"/>
                <w:i w:val="0"/>
                <w:sz w:val="22"/>
              </w:rPr>
            </w:pPr>
            <w:r w:rsidRPr="00FF2470">
              <w:rPr>
                <w:rFonts w:ascii="Arial" w:hAnsi="Arial" w:cs="Arial"/>
                <w:i w:val="0"/>
                <w:sz w:val="22"/>
              </w:rPr>
              <w:t>Sitting:</w:t>
            </w:r>
            <w:r w:rsidRPr="00FF2470">
              <w:rPr>
                <w:rFonts w:ascii="Arial" w:hAnsi="Arial" w:cs="Arial"/>
                <w:i w:val="0"/>
                <w:sz w:val="22"/>
              </w:rPr>
              <w:tab/>
            </w:r>
            <w:sdt>
              <w:sdtPr>
                <w:rPr>
                  <w:rFonts w:ascii="Arial" w:hAnsi="Arial" w:cs="Arial"/>
                  <w:i w:val="0"/>
                  <w:sz w:val="22"/>
                </w:rPr>
                <w:alias w:val="How often does the position require sitting?"/>
                <w:tag w:val="Sitting"/>
                <w:id w:val="-1902897178"/>
                <w:lock w:val="sdtLocked"/>
                <w:placeholder>
                  <w:docPart w:val="1B804EDA3F7E436681E683CD45EBE3CE"/>
                </w:placeholder>
                <w:dropDownList>
                  <w:listItem w:value="Choose an item."/>
                  <w:listItem w:displayText="Continuously - activity occurs &gt; 66%" w:value="Continuously - activity occurs &gt; 66%"/>
                  <w:listItem w:displayText="Frequently - activity occurs 33% to 66%" w:value="Frequently - activity occurs 33% to 66%"/>
                  <w:listItem w:displayText="Occasionally - activity occurs &lt; 33%" w:value="Occasionally - activity occurs &lt; 33%"/>
                </w:dropDownList>
              </w:sdtPr>
              <w:sdtEndPr/>
              <w:sdtContent>
                <w:r>
                  <w:rPr>
                    <w:rFonts w:ascii="Arial" w:hAnsi="Arial" w:cs="Arial"/>
                    <w:i w:val="0"/>
                    <w:sz w:val="22"/>
                  </w:rPr>
                  <w:t>Continuously - activity occurs &gt; 66%</w:t>
                </w:r>
              </w:sdtContent>
            </w:sdt>
          </w:p>
        </w:tc>
      </w:tr>
      <w:tr w:rsidR="00A63550" w:rsidRPr="00FF2470" w14:paraId="461E5BAB" w14:textId="77777777" w:rsidTr="00F93A76">
        <w:trPr>
          <w:trHeight w:val="346"/>
        </w:trPr>
        <w:tc>
          <w:tcPr>
            <w:tcW w:w="5223" w:type="dxa"/>
            <w:gridSpan w:val="2"/>
            <w:tcBorders>
              <w:top w:val="single" w:sz="4" w:space="0" w:color="auto"/>
              <w:left w:val="single" w:sz="4" w:space="0" w:color="auto"/>
              <w:bottom w:val="single" w:sz="4" w:space="0" w:color="auto"/>
              <w:right w:val="single" w:sz="4" w:space="0" w:color="auto"/>
            </w:tcBorders>
          </w:tcPr>
          <w:p w14:paraId="461E5BA9" w14:textId="678A0FCB" w:rsidR="00A63550" w:rsidRPr="00FF2470" w:rsidRDefault="00A63550" w:rsidP="00A63550">
            <w:pPr>
              <w:pStyle w:val="Notes"/>
              <w:tabs>
                <w:tab w:val="left" w:pos="877"/>
              </w:tabs>
              <w:spacing w:after="0"/>
              <w:rPr>
                <w:rFonts w:ascii="Arial" w:hAnsi="Arial" w:cs="Arial"/>
                <w:i w:val="0"/>
                <w:sz w:val="22"/>
              </w:rPr>
            </w:pPr>
            <w:r w:rsidRPr="00FF2470">
              <w:rPr>
                <w:rFonts w:ascii="Arial" w:hAnsi="Arial" w:cs="Arial"/>
                <w:i w:val="0"/>
                <w:sz w:val="22"/>
              </w:rPr>
              <w:t>Walking:</w:t>
            </w:r>
            <w:r w:rsidRPr="00FF2470">
              <w:rPr>
                <w:rFonts w:ascii="Arial" w:hAnsi="Arial" w:cs="Arial"/>
                <w:i w:val="0"/>
                <w:sz w:val="22"/>
              </w:rPr>
              <w:tab/>
            </w:r>
            <w:sdt>
              <w:sdtPr>
                <w:rPr>
                  <w:rFonts w:ascii="Arial" w:hAnsi="Arial" w:cs="Arial"/>
                  <w:i w:val="0"/>
                  <w:sz w:val="22"/>
                </w:rPr>
                <w:alias w:val="How often does the position require walking?"/>
                <w:tag w:val="Walking"/>
                <w:id w:val="-1854175762"/>
                <w:lock w:val="sdtLocked"/>
                <w:placeholder>
                  <w:docPart w:val="AA4736F72C454C3E88126129481738C2"/>
                </w:placeholder>
                <w:dropDownList>
                  <w:listItem w:value="Choose an item."/>
                  <w:listItem w:displayText="Continuously - activity occurs &gt; 66%" w:value="Continuously - activity occurs &gt; 66%"/>
                  <w:listItem w:displayText="Frequently - activity occurs 33% to 66%" w:value="Frequently - activity occurs 33% to 66%"/>
                  <w:listItem w:displayText="Occasionally - activity occurs &lt; 33%" w:value="Occasionally - activity occurs &lt; 33%"/>
                </w:dropDownList>
              </w:sdtPr>
              <w:sdtEndPr/>
              <w:sdtContent>
                <w:r>
                  <w:rPr>
                    <w:rFonts w:ascii="Arial" w:hAnsi="Arial" w:cs="Arial"/>
                    <w:i w:val="0"/>
                    <w:sz w:val="22"/>
                  </w:rPr>
                  <w:t>Occasionally - activity occurs &lt; 33%</w:t>
                </w:r>
              </w:sdtContent>
            </w:sdt>
          </w:p>
        </w:tc>
        <w:tc>
          <w:tcPr>
            <w:tcW w:w="5681" w:type="dxa"/>
            <w:gridSpan w:val="3"/>
            <w:tcBorders>
              <w:top w:val="single" w:sz="4" w:space="0" w:color="auto"/>
              <w:left w:val="single" w:sz="4" w:space="0" w:color="auto"/>
              <w:bottom w:val="single" w:sz="4" w:space="0" w:color="auto"/>
              <w:right w:val="single" w:sz="4" w:space="0" w:color="auto"/>
            </w:tcBorders>
          </w:tcPr>
          <w:p w14:paraId="461E5BAA" w14:textId="302426A6" w:rsidR="00A63550" w:rsidRPr="00FF2470" w:rsidRDefault="00A63550" w:rsidP="00A63550">
            <w:pPr>
              <w:pStyle w:val="Notes"/>
              <w:tabs>
                <w:tab w:val="left" w:pos="1323"/>
              </w:tabs>
              <w:spacing w:after="0"/>
              <w:rPr>
                <w:rFonts w:ascii="Arial" w:hAnsi="Arial" w:cs="Arial"/>
                <w:i w:val="0"/>
                <w:sz w:val="22"/>
              </w:rPr>
            </w:pPr>
            <w:r w:rsidRPr="00FF2470">
              <w:rPr>
                <w:rFonts w:ascii="Arial" w:hAnsi="Arial" w:cs="Arial"/>
                <w:i w:val="0"/>
                <w:sz w:val="22"/>
              </w:rPr>
              <w:t>Temperature:</w:t>
            </w:r>
            <w:r w:rsidRPr="00FF2470">
              <w:rPr>
                <w:rFonts w:ascii="Arial" w:hAnsi="Arial" w:cs="Arial"/>
                <w:i w:val="0"/>
                <w:sz w:val="22"/>
              </w:rPr>
              <w:tab/>
            </w:r>
            <w:sdt>
              <w:sdtPr>
                <w:rPr>
                  <w:rFonts w:ascii="Arial" w:hAnsi="Arial" w:cs="Arial"/>
                  <w:i w:val="0"/>
                  <w:sz w:val="22"/>
                </w:rPr>
                <w:alias w:val="What type of work site temperature is it?"/>
                <w:tag w:val="Temperature"/>
                <w:id w:val="1105538661"/>
                <w:lock w:val="sdtLocked"/>
                <w:placeholder>
                  <w:docPart w:val="EB416A79257447CD98253F3A798AC387"/>
                </w:placeholder>
                <w:dropDownList>
                  <w:listItem w:value="Choose an item."/>
                  <w:listItem w:displayText="Temperature Controlled Office Environment" w:value="Temperature Controlled Office Environment"/>
                  <w:listItem w:displayText="Outside/Environmental Elements" w:value="Outside/Environmental Elements"/>
                </w:dropDownList>
              </w:sdtPr>
              <w:sdtEndPr/>
              <w:sdtContent>
                <w:r>
                  <w:rPr>
                    <w:rFonts w:ascii="Arial" w:hAnsi="Arial" w:cs="Arial"/>
                    <w:i w:val="0"/>
                    <w:sz w:val="22"/>
                  </w:rPr>
                  <w:t>Temperature Controlled Office Environment</w:t>
                </w:r>
              </w:sdtContent>
            </w:sdt>
          </w:p>
        </w:tc>
      </w:tr>
      <w:tr w:rsidR="00A63550" w:rsidRPr="00FF2470" w14:paraId="461E5BAE" w14:textId="77777777" w:rsidTr="00F93A76">
        <w:trPr>
          <w:trHeight w:val="346"/>
        </w:trPr>
        <w:tc>
          <w:tcPr>
            <w:tcW w:w="5223" w:type="dxa"/>
            <w:gridSpan w:val="2"/>
            <w:tcBorders>
              <w:top w:val="single" w:sz="4" w:space="0" w:color="auto"/>
              <w:left w:val="single" w:sz="4" w:space="0" w:color="auto"/>
              <w:bottom w:val="single" w:sz="4" w:space="0" w:color="auto"/>
              <w:right w:val="single" w:sz="4" w:space="0" w:color="auto"/>
            </w:tcBorders>
          </w:tcPr>
          <w:p w14:paraId="461E5BAC" w14:textId="51191293" w:rsidR="00A63550" w:rsidRPr="00FF2470" w:rsidRDefault="00A63550" w:rsidP="00A63550">
            <w:pPr>
              <w:pStyle w:val="Notes"/>
              <w:tabs>
                <w:tab w:val="left" w:pos="877"/>
              </w:tabs>
              <w:spacing w:after="0"/>
              <w:rPr>
                <w:rFonts w:ascii="Arial" w:hAnsi="Arial" w:cs="Arial"/>
                <w:i w:val="0"/>
                <w:sz w:val="22"/>
              </w:rPr>
            </w:pPr>
            <w:r w:rsidRPr="00FF2470">
              <w:rPr>
                <w:rFonts w:ascii="Arial" w:hAnsi="Arial" w:cs="Arial"/>
                <w:i w:val="0"/>
                <w:sz w:val="22"/>
              </w:rPr>
              <w:t>Lighting:</w:t>
            </w:r>
            <w:r w:rsidRPr="00FF2470">
              <w:rPr>
                <w:rFonts w:ascii="Arial" w:hAnsi="Arial" w:cs="Arial"/>
                <w:i w:val="0"/>
                <w:sz w:val="22"/>
              </w:rPr>
              <w:tab/>
            </w:r>
            <w:sdt>
              <w:sdtPr>
                <w:rPr>
                  <w:rFonts w:ascii="Arial" w:hAnsi="Arial" w:cs="Arial"/>
                  <w:i w:val="0"/>
                  <w:sz w:val="22"/>
                </w:rPr>
                <w:alias w:val="What type of lighting is it?"/>
                <w:tag w:val="Lighting"/>
                <w:id w:val="-719670450"/>
                <w:lock w:val="sdtLocked"/>
                <w:placeholder>
                  <w:docPart w:val="6BDB63D678C1491CA7006C85ED682911"/>
                </w:placeholder>
                <w:dropDownList>
                  <w:listItem w:value="Choose an item."/>
                  <w:listItem w:displayText="Natural Lighting" w:value="Natural Lighting"/>
                  <w:listItem w:displayText="Artificial Lighting" w:value="Artificial Lighting"/>
                </w:dropDownList>
              </w:sdtPr>
              <w:sdtEndPr/>
              <w:sdtContent>
                <w:r>
                  <w:rPr>
                    <w:rFonts w:ascii="Arial" w:hAnsi="Arial" w:cs="Arial"/>
                    <w:i w:val="0"/>
                    <w:sz w:val="22"/>
                  </w:rPr>
                  <w:t>Artificial Lighting</w:t>
                </w:r>
              </w:sdtContent>
            </w:sdt>
          </w:p>
        </w:tc>
        <w:tc>
          <w:tcPr>
            <w:tcW w:w="5681" w:type="dxa"/>
            <w:gridSpan w:val="3"/>
            <w:tcBorders>
              <w:top w:val="single" w:sz="4" w:space="0" w:color="auto"/>
              <w:left w:val="single" w:sz="4" w:space="0" w:color="auto"/>
              <w:bottom w:val="single" w:sz="4" w:space="0" w:color="auto"/>
              <w:right w:val="single" w:sz="4" w:space="0" w:color="auto"/>
            </w:tcBorders>
          </w:tcPr>
          <w:p w14:paraId="461E5BAD" w14:textId="6842E011" w:rsidR="00A63550" w:rsidRPr="00FF2470" w:rsidRDefault="00A63550" w:rsidP="00A63550">
            <w:pPr>
              <w:pStyle w:val="Notes"/>
              <w:tabs>
                <w:tab w:val="left" w:pos="1503"/>
              </w:tabs>
              <w:spacing w:after="0"/>
              <w:rPr>
                <w:rFonts w:ascii="Arial" w:hAnsi="Arial" w:cs="Arial"/>
                <w:i w:val="0"/>
                <w:sz w:val="22"/>
              </w:rPr>
            </w:pPr>
            <w:r w:rsidRPr="00FF2470">
              <w:rPr>
                <w:rFonts w:ascii="Arial" w:hAnsi="Arial" w:cs="Arial"/>
                <w:i w:val="0"/>
                <w:sz w:val="22"/>
              </w:rPr>
              <w:t>Pushing/Pulling:</w:t>
            </w:r>
            <w:r>
              <w:rPr>
                <w:rFonts w:ascii="Arial" w:hAnsi="Arial" w:cs="Arial"/>
                <w:i w:val="0"/>
                <w:sz w:val="22"/>
              </w:rPr>
              <w:t xml:space="preserve"> </w:t>
            </w:r>
            <w:sdt>
              <w:sdtPr>
                <w:rPr>
                  <w:rFonts w:ascii="Arial" w:hAnsi="Arial" w:cs="Arial"/>
                  <w:i w:val="0"/>
                  <w:sz w:val="22"/>
                </w:rPr>
                <w:alias w:val="How often does the position require pushing and/or pulling?"/>
                <w:tag w:val="Pushing/Pulling"/>
                <w:id w:val="-924109108"/>
                <w:lock w:val="sdtLocked"/>
                <w:placeholder>
                  <w:docPart w:val="FF9FFCC46EEE4A228B7421C838530AC7"/>
                </w:placeholder>
                <w:dropDownList>
                  <w:listItem w:value="Choose an item."/>
                  <w:listItem w:displayText="Continuously - activity occurs &gt; 66%" w:value="Continuously - activity occurs &gt; 66%"/>
                  <w:listItem w:displayText="Frequently - activity occurs 33% to 66%" w:value="Frequently - activity occurs 33% to 66%"/>
                  <w:listItem w:displayText="Occasionally - activity occurs &lt; 33%" w:value="Occasionally - activity occurs &lt; 33%"/>
                  <w:listItem w:displayText="Not Applicable - activity does not exist" w:value="Not Applicable - activity does not exist"/>
                </w:dropDownList>
              </w:sdtPr>
              <w:sdtEndPr/>
              <w:sdtContent>
                <w:r>
                  <w:rPr>
                    <w:rFonts w:ascii="Arial" w:hAnsi="Arial" w:cs="Arial"/>
                    <w:i w:val="0"/>
                    <w:sz w:val="22"/>
                  </w:rPr>
                  <w:t>Occasionally - activity occurs &lt; 33%</w:t>
                </w:r>
              </w:sdtContent>
            </w:sdt>
          </w:p>
        </w:tc>
      </w:tr>
      <w:tr w:rsidR="00A63550" w:rsidRPr="00FF2470" w14:paraId="461E5BB1" w14:textId="77777777" w:rsidTr="00F93A76">
        <w:trPr>
          <w:trHeight w:val="346"/>
        </w:trPr>
        <w:tc>
          <w:tcPr>
            <w:tcW w:w="5223" w:type="dxa"/>
            <w:gridSpan w:val="2"/>
            <w:tcBorders>
              <w:top w:val="single" w:sz="4" w:space="0" w:color="auto"/>
              <w:left w:val="single" w:sz="4" w:space="0" w:color="auto"/>
              <w:bottom w:val="single" w:sz="4" w:space="0" w:color="auto"/>
              <w:right w:val="single" w:sz="4" w:space="0" w:color="auto"/>
            </w:tcBorders>
          </w:tcPr>
          <w:p w14:paraId="461E5BAF" w14:textId="434EA21B" w:rsidR="00A63550" w:rsidRPr="00FF2470" w:rsidRDefault="00A63550" w:rsidP="00A63550">
            <w:pPr>
              <w:pStyle w:val="Notes"/>
              <w:tabs>
                <w:tab w:val="left" w:pos="697"/>
              </w:tabs>
              <w:spacing w:after="0"/>
              <w:rPr>
                <w:rFonts w:ascii="Arial" w:hAnsi="Arial" w:cs="Arial"/>
                <w:i w:val="0"/>
                <w:sz w:val="22"/>
              </w:rPr>
            </w:pPr>
            <w:r w:rsidRPr="00FF2470">
              <w:rPr>
                <w:rFonts w:ascii="Arial" w:hAnsi="Arial" w:cs="Arial"/>
                <w:i w:val="0"/>
                <w:sz w:val="22"/>
              </w:rPr>
              <w:lastRenderedPageBreak/>
              <w:t>Lifting:</w:t>
            </w:r>
            <w:r w:rsidRPr="00FF2470">
              <w:rPr>
                <w:rFonts w:ascii="Arial" w:hAnsi="Arial" w:cs="Arial"/>
                <w:i w:val="0"/>
                <w:sz w:val="22"/>
              </w:rPr>
              <w:tab/>
            </w:r>
            <w:sdt>
              <w:sdtPr>
                <w:rPr>
                  <w:rFonts w:ascii="Arial" w:hAnsi="Arial" w:cs="Arial"/>
                  <w:i w:val="0"/>
                  <w:sz w:val="22"/>
                </w:rPr>
                <w:alias w:val="How often does the position require lifting?"/>
                <w:tag w:val="Lifting"/>
                <w:id w:val="931855231"/>
                <w:lock w:val="sdtLocked"/>
                <w:placeholder>
                  <w:docPart w:val="A22D1D69619F459681142BA747E264E6"/>
                </w:placeholder>
                <w:dropDownList>
                  <w:listItem w:value="Choose an item."/>
                  <w:listItem w:displayText="Continuously - activity occurs &gt; 66%" w:value="Continuously - activity occurs &gt; 66%"/>
                  <w:listItem w:displayText="Frequently - activity occurs 33% to 66%" w:value="Frequently - activity occurs 33% to 66%"/>
                  <w:listItem w:displayText="Occasionally - activity occurs &lt; 33%" w:value="Occasionally - activity occurs &lt; 33%"/>
                  <w:listItem w:displayText="Not Applicable - activity does not exist" w:value="Not Applicable - activity does not exist"/>
                </w:dropDownList>
              </w:sdtPr>
              <w:sdtEndPr/>
              <w:sdtContent>
                <w:r>
                  <w:rPr>
                    <w:rFonts w:ascii="Arial" w:hAnsi="Arial" w:cs="Arial"/>
                    <w:i w:val="0"/>
                    <w:sz w:val="22"/>
                  </w:rPr>
                  <w:t>Occasionally - activity occurs &lt; 33%</w:t>
                </w:r>
              </w:sdtContent>
            </w:sdt>
          </w:p>
        </w:tc>
        <w:tc>
          <w:tcPr>
            <w:tcW w:w="5681" w:type="dxa"/>
            <w:gridSpan w:val="3"/>
            <w:tcBorders>
              <w:top w:val="single" w:sz="4" w:space="0" w:color="auto"/>
              <w:left w:val="single" w:sz="4" w:space="0" w:color="auto"/>
              <w:bottom w:val="single" w:sz="4" w:space="0" w:color="auto"/>
              <w:right w:val="single" w:sz="4" w:space="0" w:color="auto"/>
            </w:tcBorders>
          </w:tcPr>
          <w:p w14:paraId="461E5BB0" w14:textId="1945E41B" w:rsidR="00A63550" w:rsidRPr="00FF2470" w:rsidRDefault="00A63550" w:rsidP="00A63550">
            <w:pPr>
              <w:pStyle w:val="Notes"/>
              <w:tabs>
                <w:tab w:val="left" w:pos="1773"/>
              </w:tabs>
              <w:spacing w:after="0"/>
              <w:rPr>
                <w:rFonts w:ascii="Arial" w:hAnsi="Arial" w:cs="Arial"/>
                <w:i w:val="0"/>
                <w:sz w:val="22"/>
              </w:rPr>
            </w:pPr>
            <w:r w:rsidRPr="00FF2470">
              <w:rPr>
                <w:rFonts w:ascii="Arial" w:hAnsi="Arial" w:cs="Arial"/>
                <w:i w:val="0"/>
                <w:sz w:val="22"/>
              </w:rPr>
              <w:t xml:space="preserve">Bending/Stooping: </w:t>
            </w:r>
            <w:sdt>
              <w:sdtPr>
                <w:rPr>
                  <w:rFonts w:ascii="Arial" w:hAnsi="Arial" w:cs="Arial"/>
                  <w:i w:val="0"/>
                  <w:sz w:val="22"/>
                </w:rPr>
                <w:alias w:val="How often does the position require bending and/or stooping?"/>
                <w:tag w:val="Bending/Stooping"/>
                <w:id w:val="-636872515"/>
                <w:lock w:val="sdtLocked"/>
                <w:placeholder>
                  <w:docPart w:val="46316E41A8CE40A48A540B8DBFD6BF36"/>
                </w:placeholder>
                <w:dropDownList>
                  <w:listItem w:value="Choose an item."/>
                  <w:listItem w:displayText="Continuously - activity occurs &gt; 66%" w:value="Continuously - activity occurs &gt; 66%"/>
                  <w:listItem w:displayText="Frequently - activity occurs 33% to 66%" w:value="Frequently - activity occurs 33% to 66%"/>
                  <w:listItem w:displayText="Occasionally - activity occurs &lt; 33%" w:value="Occasionally - activity occurs &lt; 33%"/>
                  <w:listItem w:displayText="Not Applicable - activity does not exist" w:value="Not Applicable - activity does not exist"/>
                </w:dropDownList>
              </w:sdtPr>
              <w:sdtEndPr/>
              <w:sdtContent>
                <w:r>
                  <w:rPr>
                    <w:rFonts w:ascii="Arial" w:hAnsi="Arial" w:cs="Arial"/>
                    <w:i w:val="0"/>
                    <w:sz w:val="22"/>
                  </w:rPr>
                  <w:t>Occasionally - activity occurs &lt; 33%</w:t>
                </w:r>
              </w:sdtContent>
            </w:sdt>
          </w:p>
        </w:tc>
      </w:tr>
      <w:tr w:rsidR="00A63550" w:rsidRPr="00FF2470" w14:paraId="461E5BB3" w14:textId="77777777" w:rsidTr="00F93A76">
        <w:trPr>
          <w:trHeight w:val="346"/>
        </w:trPr>
        <w:tc>
          <w:tcPr>
            <w:tcW w:w="10904" w:type="dxa"/>
            <w:gridSpan w:val="5"/>
            <w:tcBorders>
              <w:top w:val="single" w:sz="4" w:space="0" w:color="auto"/>
              <w:left w:val="single" w:sz="4" w:space="0" w:color="auto"/>
              <w:bottom w:val="single" w:sz="4" w:space="0" w:color="auto"/>
              <w:right w:val="single" w:sz="4" w:space="0" w:color="auto"/>
            </w:tcBorders>
          </w:tcPr>
          <w:p w14:paraId="461E5BB2" w14:textId="10B05F4C" w:rsidR="00A63550" w:rsidRPr="00FF2470" w:rsidRDefault="00A63550" w:rsidP="00A63550">
            <w:pPr>
              <w:pStyle w:val="Notes"/>
              <w:tabs>
                <w:tab w:val="left" w:pos="697"/>
              </w:tabs>
              <w:spacing w:after="0"/>
              <w:rPr>
                <w:rFonts w:ascii="Arial" w:hAnsi="Arial" w:cs="Arial"/>
                <w:i w:val="0"/>
                <w:sz w:val="22"/>
              </w:rPr>
            </w:pPr>
            <w:r w:rsidRPr="00FF2470">
              <w:rPr>
                <w:rFonts w:ascii="Arial" w:hAnsi="Arial" w:cs="Arial"/>
                <w:i w:val="0"/>
                <w:sz w:val="22"/>
              </w:rPr>
              <w:t>Other:</w:t>
            </w:r>
            <w:r w:rsidRPr="00FF2470">
              <w:rPr>
                <w:rFonts w:ascii="Arial" w:hAnsi="Arial" w:cs="Arial"/>
                <w:i w:val="0"/>
                <w:sz w:val="22"/>
              </w:rPr>
              <w:tab/>
            </w:r>
            <w:sdt>
              <w:sdtPr>
                <w:rPr>
                  <w:rFonts w:ascii="Arial" w:hAnsi="Arial" w:cs="Arial"/>
                  <w:i w:val="0"/>
                  <w:sz w:val="22"/>
                </w:rPr>
                <w:alias w:val="Describe other requirements in the work environment"/>
                <w:tag w:val="Other"/>
                <w:id w:val="-513839186"/>
                <w:lock w:val="sdtLocked"/>
                <w:placeholder>
                  <w:docPart w:val="5E5C78D41D3548609722179A52C4996B"/>
                </w:placeholder>
                <w:showingPlcHdr/>
                <w:text/>
              </w:sdtPr>
              <w:sdtEndPr/>
              <w:sdtContent>
                <w:r w:rsidRPr="002B5D2A">
                  <w:rPr>
                    <w:rStyle w:val="PlaceholderText"/>
                    <w:rFonts w:ascii="Arial" w:hAnsi="Arial" w:cs="Arial"/>
                  </w:rPr>
                  <w:t>Click here to enter text.</w:t>
                </w:r>
              </w:sdtContent>
            </w:sdt>
          </w:p>
        </w:tc>
      </w:tr>
      <w:tr w:rsidR="00A63550" w:rsidRPr="00FF2470" w14:paraId="461E5BB6" w14:textId="77777777" w:rsidTr="00F93A76">
        <w:trPr>
          <w:trHeight w:val="350"/>
        </w:trPr>
        <w:tc>
          <w:tcPr>
            <w:tcW w:w="10904" w:type="dxa"/>
            <w:gridSpan w:val="5"/>
            <w:tcBorders>
              <w:top w:val="single" w:sz="4" w:space="0" w:color="auto"/>
              <w:left w:val="single" w:sz="4" w:space="0" w:color="auto"/>
              <w:bottom w:val="single" w:sz="4" w:space="0" w:color="auto"/>
              <w:right w:val="single" w:sz="4" w:space="0" w:color="auto"/>
            </w:tcBorders>
          </w:tcPr>
          <w:p w14:paraId="461E5BB4" w14:textId="7ACEE599" w:rsidR="00A63550" w:rsidRPr="00FF2470" w:rsidRDefault="00A63550" w:rsidP="00A63550">
            <w:pPr>
              <w:pStyle w:val="Label"/>
              <w:spacing w:after="40"/>
              <w:rPr>
                <w:rFonts w:ascii="Arial" w:hAnsi="Arial" w:cs="Arial"/>
                <w:sz w:val="22"/>
              </w:rPr>
            </w:pPr>
            <w:r w:rsidRPr="00FF2470">
              <w:rPr>
                <w:rFonts w:ascii="Arial" w:hAnsi="Arial" w:cs="Arial"/>
                <w:sz w:val="22"/>
              </w:rPr>
              <w:t xml:space="preserve">Type of </w:t>
            </w:r>
            <w:r>
              <w:rPr>
                <w:rFonts w:ascii="Arial" w:hAnsi="Arial" w:cs="Arial"/>
                <w:sz w:val="22"/>
              </w:rPr>
              <w:t>E</w:t>
            </w:r>
            <w:r w:rsidRPr="00FF2470">
              <w:rPr>
                <w:rFonts w:ascii="Arial" w:hAnsi="Arial" w:cs="Arial"/>
                <w:sz w:val="22"/>
              </w:rPr>
              <w:t>nvironment:</w:t>
            </w:r>
          </w:p>
          <w:p w14:paraId="461E5BB5" w14:textId="6C8F5E6C" w:rsidR="00A63550" w:rsidRPr="00FF2470" w:rsidRDefault="005E7F52" w:rsidP="00A63550">
            <w:pPr>
              <w:pStyle w:val="Label"/>
              <w:tabs>
                <w:tab w:val="left" w:pos="1512"/>
                <w:tab w:val="left" w:pos="2772"/>
                <w:tab w:val="left" w:pos="4392"/>
                <w:tab w:val="left" w:pos="5832"/>
              </w:tabs>
              <w:spacing w:before="0" w:after="40"/>
              <w:rPr>
                <w:rFonts w:ascii="Arial" w:hAnsi="Arial" w:cs="Arial"/>
                <w:i/>
                <w:sz w:val="22"/>
              </w:rPr>
            </w:pPr>
            <w:sdt>
              <w:sdtPr>
                <w:rPr>
                  <w:rFonts w:ascii="Arial" w:hAnsi="Arial" w:cs="Arial"/>
                  <w:b w:val="0"/>
                  <w:sz w:val="22"/>
                </w:rPr>
                <w:id w:val="258796801"/>
                <w14:checkbox>
                  <w14:checked w14:val="0"/>
                  <w14:checkedState w14:val="2612" w14:font="MS Gothic"/>
                  <w14:uncheckedState w14:val="2610" w14:font="MS Gothic"/>
                </w14:checkbox>
              </w:sdtPr>
              <w:sdtEndPr/>
              <w:sdtContent>
                <w:r w:rsidR="00A63550">
                  <w:rPr>
                    <w:rFonts w:ascii="MS Gothic" w:eastAsia="MS Gothic" w:hAnsi="MS Gothic" w:cs="Arial" w:hint="eastAsia"/>
                    <w:b w:val="0"/>
                    <w:sz w:val="22"/>
                  </w:rPr>
                  <w:t>☐</w:t>
                </w:r>
              </w:sdtContent>
            </w:sdt>
            <w:r w:rsidR="00A63550">
              <w:rPr>
                <w:rFonts w:ascii="Arial" w:hAnsi="Arial" w:cs="Arial"/>
                <w:b w:val="0"/>
                <w:sz w:val="22"/>
              </w:rPr>
              <w:t xml:space="preserve"> High Rise</w:t>
            </w:r>
            <w:r w:rsidR="00A63550">
              <w:rPr>
                <w:rFonts w:ascii="Arial" w:hAnsi="Arial" w:cs="Arial"/>
                <w:b w:val="0"/>
                <w:sz w:val="22"/>
              </w:rPr>
              <w:tab/>
            </w:r>
            <w:sdt>
              <w:sdtPr>
                <w:rPr>
                  <w:rFonts w:ascii="Arial" w:hAnsi="Arial" w:cs="Arial"/>
                  <w:b w:val="0"/>
                  <w:sz w:val="22"/>
                </w:rPr>
                <w:id w:val="-1476372130"/>
                <w14:checkbox>
                  <w14:checked w14:val="1"/>
                  <w14:checkedState w14:val="2612" w14:font="MS Gothic"/>
                  <w14:uncheckedState w14:val="2610" w14:font="MS Gothic"/>
                </w14:checkbox>
              </w:sdtPr>
              <w:sdtEndPr/>
              <w:sdtContent>
                <w:r w:rsidR="00A63550">
                  <w:rPr>
                    <w:rFonts w:ascii="MS Gothic" w:eastAsia="MS Gothic" w:hAnsi="MS Gothic" w:cs="Arial" w:hint="eastAsia"/>
                    <w:b w:val="0"/>
                    <w:sz w:val="22"/>
                  </w:rPr>
                  <w:t>☒</w:t>
                </w:r>
              </w:sdtContent>
            </w:sdt>
            <w:r w:rsidR="00A63550">
              <w:rPr>
                <w:rFonts w:ascii="Arial" w:hAnsi="Arial" w:cs="Arial"/>
                <w:b w:val="0"/>
                <w:sz w:val="22"/>
              </w:rPr>
              <w:t xml:space="preserve"> Cubicle</w:t>
            </w:r>
            <w:r w:rsidR="00A63550">
              <w:rPr>
                <w:rFonts w:ascii="Arial" w:hAnsi="Arial" w:cs="Arial"/>
                <w:b w:val="0"/>
                <w:sz w:val="22"/>
              </w:rPr>
              <w:tab/>
            </w:r>
            <w:sdt>
              <w:sdtPr>
                <w:rPr>
                  <w:rFonts w:ascii="Arial" w:hAnsi="Arial" w:cs="Arial"/>
                  <w:b w:val="0"/>
                  <w:sz w:val="22"/>
                </w:rPr>
                <w:id w:val="-914708334"/>
                <w14:checkbox>
                  <w14:checked w14:val="0"/>
                  <w14:checkedState w14:val="2612" w14:font="MS Gothic"/>
                  <w14:uncheckedState w14:val="2610" w14:font="MS Gothic"/>
                </w14:checkbox>
              </w:sdtPr>
              <w:sdtEndPr/>
              <w:sdtContent>
                <w:r w:rsidR="00A63550">
                  <w:rPr>
                    <w:rFonts w:ascii="MS Gothic" w:eastAsia="MS Gothic" w:hAnsi="MS Gothic" w:cs="Arial" w:hint="eastAsia"/>
                    <w:b w:val="0"/>
                    <w:sz w:val="22"/>
                  </w:rPr>
                  <w:t>☐</w:t>
                </w:r>
              </w:sdtContent>
            </w:sdt>
            <w:r w:rsidR="00A63550">
              <w:rPr>
                <w:rFonts w:ascii="Arial" w:hAnsi="Arial" w:cs="Arial"/>
                <w:b w:val="0"/>
                <w:sz w:val="22"/>
              </w:rPr>
              <w:t xml:space="preserve"> Warehouse</w:t>
            </w:r>
            <w:r w:rsidR="00A63550">
              <w:rPr>
                <w:rFonts w:ascii="Arial" w:hAnsi="Arial" w:cs="Arial"/>
                <w:b w:val="0"/>
                <w:sz w:val="22"/>
              </w:rPr>
              <w:tab/>
            </w:r>
            <w:sdt>
              <w:sdtPr>
                <w:rPr>
                  <w:rFonts w:ascii="Arial" w:hAnsi="Arial" w:cs="Arial"/>
                  <w:b w:val="0"/>
                  <w:sz w:val="22"/>
                </w:rPr>
                <w:id w:val="1490746456"/>
                <w14:checkbox>
                  <w14:checked w14:val="0"/>
                  <w14:checkedState w14:val="2612" w14:font="MS Gothic"/>
                  <w14:uncheckedState w14:val="2610" w14:font="MS Gothic"/>
                </w14:checkbox>
              </w:sdtPr>
              <w:sdtEndPr/>
              <w:sdtContent>
                <w:r w:rsidR="00A63550">
                  <w:rPr>
                    <w:rFonts w:ascii="MS Gothic" w:eastAsia="MS Gothic" w:hAnsi="MS Gothic" w:cs="Arial" w:hint="eastAsia"/>
                    <w:b w:val="0"/>
                    <w:sz w:val="22"/>
                  </w:rPr>
                  <w:t>☐</w:t>
                </w:r>
              </w:sdtContent>
            </w:sdt>
            <w:r w:rsidR="00A63550">
              <w:rPr>
                <w:rFonts w:ascii="Arial" w:hAnsi="Arial" w:cs="Arial"/>
                <w:b w:val="0"/>
                <w:sz w:val="22"/>
              </w:rPr>
              <w:t xml:space="preserve"> Outdoors</w:t>
            </w:r>
            <w:r w:rsidR="00A63550">
              <w:rPr>
                <w:rFonts w:ascii="Arial" w:hAnsi="Arial" w:cs="Arial"/>
                <w:b w:val="0"/>
                <w:sz w:val="22"/>
              </w:rPr>
              <w:tab/>
            </w:r>
            <w:sdt>
              <w:sdtPr>
                <w:rPr>
                  <w:rFonts w:ascii="Arial" w:hAnsi="Arial" w:cs="Arial"/>
                  <w:b w:val="0"/>
                  <w:sz w:val="22"/>
                </w:rPr>
                <w:alias w:val="Other Requirement(s)"/>
                <w:tag w:val="Other Req"/>
                <w:id w:val="-2082824558"/>
                <w14:checkbox>
                  <w14:checked w14:val="0"/>
                  <w14:checkedState w14:val="2612" w14:font="MS Gothic"/>
                  <w14:uncheckedState w14:val="2610" w14:font="MS Gothic"/>
                </w14:checkbox>
              </w:sdtPr>
              <w:sdtEndPr/>
              <w:sdtContent>
                <w:r w:rsidR="00A63550">
                  <w:rPr>
                    <w:rFonts w:ascii="MS Gothic" w:eastAsia="MS Gothic" w:hAnsi="MS Gothic" w:cs="Arial" w:hint="eastAsia"/>
                    <w:b w:val="0"/>
                    <w:sz w:val="22"/>
                  </w:rPr>
                  <w:t>☐</w:t>
                </w:r>
              </w:sdtContent>
            </w:sdt>
            <w:r w:rsidR="00A63550" w:rsidRPr="00FF2470">
              <w:rPr>
                <w:rFonts w:ascii="Arial" w:hAnsi="Arial" w:cs="Arial"/>
                <w:b w:val="0"/>
                <w:sz w:val="22"/>
              </w:rPr>
              <w:t xml:space="preserve"> Other</w:t>
            </w:r>
            <w:r w:rsidR="00A63550" w:rsidRPr="00FF2470">
              <w:rPr>
                <w:rFonts w:ascii="Arial" w:hAnsi="Arial" w:cs="Arial"/>
                <w:sz w:val="22"/>
              </w:rPr>
              <w:t>:</w:t>
            </w:r>
            <w:sdt>
              <w:sdtPr>
                <w:rPr>
                  <w:rFonts w:ascii="Arial" w:hAnsi="Arial" w:cs="Arial"/>
                  <w:b w:val="0"/>
                  <w:sz w:val="22"/>
                </w:rPr>
                <w:alias w:val="Describe environment"/>
                <w:tag w:val="Describe environment"/>
                <w:id w:val="-907619641"/>
                <w:placeholder>
                  <w:docPart w:val="FE9C82D23843494BAFA117E400650486"/>
                </w:placeholder>
                <w:text/>
              </w:sdtPr>
              <w:sdtEndPr/>
              <w:sdtContent>
                <w:r w:rsidR="00A63550" w:rsidRPr="0077653B">
                  <w:rPr>
                    <w:rFonts w:ascii="Arial" w:hAnsi="Arial" w:cs="Arial"/>
                    <w:b w:val="0"/>
                    <w:sz w:val="22"/>
                  </w:rPr>
                  <w:t xml:space="preserve"> </w:t>
                </w:r>
              </w:sdtContent>
            </w:sdt>
          </w:p>
        </w:tc>
      </w:tr>
      <w:tr w:rsidR="00A63550" w:rsidRPr="00FF2470" w14:paraId="461E5BBA" w14:textId="77777777" w:rsidTr="00F93A76">
        <w:trPr>
          <w:trHeight w:val="1216"/>
        </w:trPr>
        <w:tc>
          <w:tcPr>
            <w:tcW w:w="10904" w:type="dxa"/>
            <w:gridSpan w:val="5"/>
            <w:tcBorders>
              <w:top w:val="single" w:sz="4" w:space="0" w:color="auto"/>
              <w:left w:val="single" w:sz="4" w:space="0" w:color="auto"/>
              <w:bottom w:val="single" w:sz="4" w:space="0" w:color="auto"/>
              <w:right w:val="single" w:sz="4" w:space="0" w:color="auto"/>
            </w:tcBorders>
            <w:vAlign w:val="center"/>
          </w:tcPr>
          <w:p w14:paraId="461E5BB7" w14:textId="3DA95802" w:rsidR="00A63550" w:rsidRPr="00FF2470" w:rsidRDefault="00A63550" w:rsidP="00A63550">
            <w:pPr>
              <w:pStyle w:val="Label"/>
              <w:spacing w:before="0" w:after="0"/>
              <w:rPr>
                <w:rFonts w:ascii="Arial" w:hAnsi="Arial" w:cs="Arial"/>
                <w:sz w:val="22"/>
              </w:rPr>
            </w:pPr>
            <w:r w:rsidRPr="00FF2470">
              <w:rPr>
                <w:rFonts w:ascii="Arial" w:hAnsi="Arial" w:cs="Arial"/>
                <w:sz w:val="22"/>
              </w:rPr>
              <w:t xml:space="preserve">Interaction with </w:t>
            </w:r>
            <w:r>
              <w:rPr>
                <w:rFonts w:ascii="Arial" w:hAnsi="Arial" w:cs="Arial"/>
                <w:sz w:val="22"/>
              </w:rPr>
              <w:t>C</w:t>
            </w:r>
            <w:r w:rsidRPr="00FF2470">
              <w:rPr>
                <w:rFonts w:ascii="Arial" w:hAnsi="Arial" w:cs="Arial"/>
                <w:sz w:val="22"/>
              </w:rPr>
              <w:t>ustomers:</w:t>
            </w:r>
          </w:p>
          <w:p w14:paraId="461E5BB8" w14:textId="60843B5E" w:rsidR="00A63550" w:rsidRPr="00DA73FE" w:rsidRDefault="005E7F52" w:rsidP="00A63550">
            <w:pPr>
              <w:pStyle w:val="Notes"/>
              <w:tabs>
                <w:tab w:val="left" w:pos="4662"/>
              </w:tabs>
              <w:spacing w:before="0" w:after="0"/>
              <w:contextualSpacing/>
              <w:rPr>
                <w:rFonts w:ascii="Arial" w:hAnsi="Arial" w:cs="Arial"/>
                <w:i w:val="0"/>
                <w:sz w:val="22"/>
              </w:rPr>
            </w:pPr>
            <w:sdt>
              <w:sdtPr>
                <w:rPr>
                  <w:rFonts w:ascii="Arial" w:hAnsi="Arial" w:cs="Arial"/>
                  <w:i w:val="0"/>
                  <w:sz w:val="22"/>
                </w:rPr>
                <w:id w:val="593204780"/>
                <w14:checkbox>
                  <w14:checked w14:val="0"/>
                  <w14:checkedState w14:val="2612" w14:font="MS Gothic"/>
                  <w14:uncheckedState w14:val="2610" w14:font="MS Gothic"/>
                </w14:checkbox>
              </w:sdtPr>
              <w:sdtEndPr/>
              <w:sdtContent>
                <w:r w:rsidR="00A63550">
                  <w:rPr>
                    <w:rFonts w:ascii="MS Gothic" w:eastAsia="MS Gothic" w:hAnsi="MS Gothic" w:cs="Arial" w:hint="eastAsia"/>
                    <w:i w:val="0"/>
                    <w:sz w:val="22"/>
                  </w:rPr>
                  <w:t>☐</w:t>
                </w:r>
              </w:sdtContent>
            </w:sdt>
            <w:r w:rsidR="00A63550" w:rsidRPr="00DA73FE">
              <w:rPr>
                <w:rFonts w:ascii="Arial" w:hAnsi="Arial" w:cs="Arial"/>
                <w:i w:val="0"/>
                <w:sz w:val="22"/>
              </w:rPr>
              <w:t xml:space="preserve"> </w:t>
            </w:r>
            <w:r w:rsidR="00A63550">
              <w:rPr>
                <w:rFonts w:ascii="Arial" w:hAnsi="Arial" w:cs="Arial"/>
                <w:i w:val="0"/>
                <w:sz w:val="22"/>
              </w:rPr>
              <w:t>Required to work in the lobby</w:t>
            </w:r>
            <w:r w:rsidR="00A63550">
              <w:rPr>
                <w:rFonts w:ascii="Arial" w:hAnsi="Arial" w:cs="Arial"/>
                <w:i w:val="0"/>
                <w:sz w:val="22"/>
              </w:rPr>
              <w:tab/>
            </w:r>
            <w:sdt>
              <w:sdtPr>
                <w:rPr>
                  <w:rFonts w:ascii="Arial" w:hAnsi="Arial" w:cs="Arial"/>
                  <w:i w:val="0"/>
                  <w:sz w:val="22"/>
                </w:rPr>
                <w:id w:val="-2108021384"/>
                <w14:checkbox>
                  <w14:checked w14:val="0"/>
                  <w14:checkedState w14:val="2612" w14:font="MS Gothic"/>
                  <w14:uncheckedState w14:val="2610" w14:font="MS Gothic"/>
                </w14:checkbox>
              </w:sdtPr>
              <w:sdtEndPr/>
              <w:sdtContent>
                <w:r w:rsidR="00A63550">
                  <w:rPr>
                    <w:rFonts w:ascii="MS Gothic" w:eastAsia="MS Gothic" w:hAnsi="MS Gothic" w:cs="Arial" w:hint="eastAsia"/>
                    <w:i w:val="0"/>
                    <w:sz w:val="22"/>
                  </w:rPr>
                  <w:t>☐</w:t>
                </w:r>
              </w:sdtContent>
            </w:sdt>
            <w:r w:rsidR="00A63550" w:rsidRPr="00DA73FE">
              <w:rPr>
                <w:rFonts w:ascii="Arial" w:hAnsi="Arial" w:cs="Arial"/>
                <w:i w:val="0"/>
                <w:sz w:val="22"/>
              </w:rPr>
              <w:t xml:space="preserve"> Required</w:t>
            </w:r>
            <w:r w:rsidR="00A63550">
              <w:rPr>
                <w:rFonts w:ascii="Arial" w:hAnsi="Arial" w:cs="Arial"/>
                <w:i w:val="0"/>
                <w:sz w:val="22"/>
              </w:rPr>
              <w:t xml:space="preserve"> to work at a public counter</w:t>
            </w:r>
          </w:p>
          <w:p w14:paraId="668762BE" w14:textId="25C5454C" w:rsidR="00A63550" w:rsidRDefault="005E7F52" w:rsidP="00A63550">
            <w:pPr>
              <w:pStyle w:val="Notes"/>
              <w:tabs>
                <w:tab w:val="left" w:pos="4662"/>
              </w:tabs>
              <w:spacing w:before="120" w:after="0"/>
              <w:contextualSpacing/>
              <w:rPr>
                <w:rFonts w:ascii="Arial" w:hAnsi="Arial" w:cs="Arial"/>
                <w:i w:val="0"/>
                <w:sz w:val="22"/>
              </w:rPr>
            </w:pPr>
            <w:sdt>
              <w:sdtPr>
                <w:rPr>
                  <w:rFonts w:ascii="Arial" w:hAnsi="Arial" w:cs="Arial"/>
                  <w:i w:val="0"/>
                  <w:sz w:val="22"/>
                </w:rPr>
                <w:id w:val="-1308618277"/>
                <w14:checkbox>
                  <w14:checked w14:val="1"/>
                  <w14:checkedState w14:val="2612" w14:font="MS Gothic"/>
                  <w14:uncheckedState w14:val="2610" w14:font="MS Gothic"/>
                </w14:checkbox>
              </w:sdtPr>
              <w:sdtEndPr/>
              <w:sdtContent>
                <w:r w:rsidR="00A63550">
                  <w:rPr>
                    <w:rFonts w:ascii="MS Gothic" w:eastAsia="MS Gothic" w:hAnsi="MS Gothic" w:cs="Arial" w:hint="eastAsia"/>
                    <w:i w:val="0"/>
                    <w:sz w:val="22"/>
                  </w:rPr>
                  <w:t>☒</w:t>
                </w:r>
              </w:sdtContent>
            </w:sdt>
            <w:r w:rsidR="00A63550" w:rsidRPr="00DA73FE">
              <w:rPr>
                <w:rFonts w:ascii="Arial" w:hAnsi="Arial" w:cs="Arial"/>
                <w:i w:val="0"/>
                <w:sz w:val="22"/>
              </w:rPr>
              <w:t xml:space="preserve"> Required to a</w:t>
            </w:r>
            <w:r w:rsidR="00A63550">
              <w:rPr>
                <w:rFonts w:ascii="Arial" w:hAnsi="Arial" w:cs="Arial"/>
                <w:i w:val="0"/>
                <w:sz w:val="22"/>
              </w:rPr>
              <w:t>ssist customers on the phone</w:t>
            </w:r>
            <w:r w:rsidR="00A63550">
              <w:rPr>
                <w:rFonts w:ascii="Arial" w:hAnsi="Arial" w:cs="Arial"/>
                <w:i w:val="0"/>
                <w:sz w:val="22"/>
              </w:rPr>
              <w:tab/>
            </w:r>
            <w:sdt>
              <w:sdtPr>
                <w:rPr>
                  <w:rFonts w:ascii="Arial" w:hAnsi="Arial" w:cs="Arial"/>
                  <w:i w:val="0"/>
                  <w:sz w:val="22"/>
                </w:rPr>
                <w:id w:val="1068612426"/>
                <w14:checkbox>
                  <w14:checked w14:val="1"/>
                  <w14:checkedState w14:val="2612" w14:font="MS Gothic"/>
                  <w14:uncheckedState w14:val="2610" w14:font="MS Gothic"/>
                </w14:checkbox>
              </w:sdtPr>
              <w:sdtEndPr/>
              <w:sdtContent>
                <w:r w:rsidR="00A63550">
                  <w:rPr>
                    <w:rFonts w:ascii="MS Gothic" w:eastAsia="MS Gothic" w:hAnsi="MS Gothic" w:cs="Arial" w:hint="eastAsia"/>
                    <w:i w:val="0"/>
                    <w:sz w:val="22"/>
                  </w:rPr>
                  <w:t>☒</w:t>
                </w:r>
              </w:sdtContent>
            </w:sdt>
            <w:r w:rsidR="00A63550" w:rsidRPr="00DA73FE">
              <w:rPr>
                <w:rFonts w:ascii="Arial" w:hAnsi="Arial" w:cs="Arial"/>
                <w:i w:val="0"/>
                <w:sz w:val="22"/>
              </w:rPr>
              <w:t xml:space="preserve"> Required </w:t>
            </w:r>
            <w:r w:rsidR="00A63550">
              <w:rPr>
                <w:rFonts w:ascii="Arial" w:hAnsi="Arial" w:cs="Arial"/>
                <w:i w:val="0"/>
                <w:sz w:val="22"/>
              </w:rPr>
              <w:t>to assist customers in person</w:t>
            </w:r>
          </w:p>
          <w:p w14:paraId="461E5BB9" w14:textId="3347D146" w:rsidR="00A63550" w:rsidRPr="00FF2470" w:rsidRDefault="005E7F52" w:rsidP="00A63550">
            <w:pPr>
              <w:pStyle w:val="Notes"/>
              <w:tabs>
                <w:tab w:val="left" w:pos="4662"/>
                <w:tab w:val="left" w:pos="8982"/>
              </w:tabs>
              <w:spacing w:before="120" w:after="0"/>
              <w:contextualSpacing/>
              <w:rPr>
                <w:rFonts w:ascii="Arial" w:hAnsi="Arial" w:cs="Arial"/>
                <w:i w:val="0"/>
                <w:sz w:val="22"/>
              </w:rPr>
            </w:pPr>
            <w:sdt>
              <w:sdtPr>
                <w:rPr>
                  <w:rFonts w:ascii="Arial" w:hAnsi="Arial" w:cs="Arial"/>
                  <w:i w:val="0"/>
                  <w:sz w:val="22"/>
                </w:rPr>
                <w:alias w:val="Other Requirement(s)"/>
                <w:tag w:val="Other Req"/>
                <w:id w:val="1656497833"/>
                <w14:checkbox>
                  <w14:checked w14:val="0"/>
                  <w14:checkedState w14:val="2612" w14:font="MS Gothic"/>
                  <w14:uncheckedState w14:val="2610" w14:font="MS Gothic"/>
                </w14:checkbox>
              </w:sdtPr>
              <w:sdtEndPr/>
              <w:sdtContent>
                <w:r w:rsidR="00A63550">
                  <w:rPr>
                    <w:rFonts w:ascii="MS Gothic" w:eastAsia="MS Gothic" w:hAnsi="MS Gothic" w:cs="Arial" w:hint="eastAsia"/>
                    <w:i w:val="0"/>
                    <w:sz w:val="22"/>
                  </w:rPr>
                  <w:t>☐</w:t>
                </w:r>
              </w:sdtContent>
            </w:sdt>
            <w:r w:rsidR="00A63550" w:rsidRPr="00DA73FE">
              <w:rPr>
                <w:rFonts w:ascii="Arial" w:hAnsi="Arial" w:cs="Arial"/>
                <w:i w:val="0"/>
                <w:sz w:val="22"/>
              </w:rPr>
              <w:t xml:space="preserve"> Other:</w:t>
            </w:r>
            <w:sdt>
              <w:sdtPr>
                <w:rPr>
                  <w:rFonts w:ascii="Arial" w:hAnsi="Arial" w:cs="Arial"/>
                  <w:i w:val="0"/>
                  <w:sz w:val="22"/>
                </w:rPr>
                <w:alias w:val="Describe interaction with customers"/>
                <w:tag w:val="Describe interaction with customers"/>
                <w:id w:val="1597139586"/>
                <w:placeholder>
                  <w:docPart w:val="464C9091BC434E84BC3775614FAB066C"/>
                </w:placeholder>
                <w:text/>
              </w:sdtPr>
              <w:sdtEndPr/>
              <w:sdtContent>
                <w:r w:rsidR="00A63550" w:rsidRPr="00DA73FE">
                  <w:rPr>
                    <w:rFonts w:ascii="Arial" w:hAnsi="Arial" w:cs="Arial"/>
                    <w:i w:val="0"/>
                    <w:sz w:val="22"/>
                  </w:rPr>
                  <w:t xml:space="preserve"> </w:t>
                </w:r>
              </w:sdtContent>
            </w:sdt>
          </w:p>
        </w:tc>
      </w:tr>
      <w:tr w:rsidR="00A63550" w:rsidRPr="00FF2470" w14:paraId="461E5BBC" w14:textId="77777777" w:rsidTr="00F93A76">
        <w:trPr>
          <w:trHeight w:val="341"/>
        </w:trPr>
        <w:tc>
          <w:tcPr>
            <w:tcW w:w="10904" w:type="dxa"/>
            <w:gridSpan w:val="5"/>
            <w:tcBorders>
              <w:top w:val="single" w:sz="4" w:space="0" w:color="auto"/>
              <w:bottom w:val="single" w:sz="4" w:space="0" w:color="auto"/>
            </w:tcBorders>
            <w:shd w:val="clear" w:color="auto" w:fill="D9D9D9" w:themeFill="background1" w:themeFillShade="D9"/>
            <w:vAlign w:val="center"/>
          </w:tcPr>
          <w:p w14:paraId="475E47C5" w14:textId="05C78ACD" w:rsidR="00A63550" w:rsidRPr="004F6E0E" w:rsidRDefault="00A63550" w:rsidP="00A63550">
            <w:pPr>
              <w:pStyle w:val="Notes"/>
              <w:numPr>
                <w:ilvl w:val="0"/>
                <w:numId w:val="17"/>
              </w:numPr>
              <w:spacing w:before="0" w:after="0"/>
              <w:ind w:left="256" w:hanging="256"/>
              <w:rPr>
                <w:rFonts w:ascii="Arial" w:hAnsi="Arial" w:cs="Arial"/>
                <w:b/>
                <w:i w:val="0"/>
                <w:sz w:val="22"/>
              </w:rPr>
            </w:pPr>
            <w:r>
              <w:rPr>
                <w:rFonts w:ascii="Arial" w:hAnsi="Arial" w:cs="Arial"/>
                <w:b/>
                <w:i w:val="0"/>
                <w:sz w:val="24"/>
              </w:rPr>
              <w:t>SUPERVISION EXERCISED:</w:t>
            </w:r>
          </w:p>
          <w:p w14:paraId="461E5BBB" w14:textId="416CCB7E" w:rsidR="00A63550" w:rsidRPr="004F6E0E" w:rsidRDefault="00A63550" w:rsidP="00A63550">
            <w:pPr>
              <w:pStyle w:val="Notes"/>
              <w:spacing w:before="0" w:after="0"/>
              <w:ind w:left="256"/>
              <w:rPr>
                <w:rFonts w:ascii="Arial" w:hAnsi="Arial" w:cs="Arial"/>
                <w:i w:val="0"/>
                <w:caps/>
              </w:rPr>
            </w:pPr>
            <w:r w:rsidRPr="004F6E0E">
              <w:rPr>
                <w:rFonts w:ascii="Arial" w:hAnsi="Arial" w:cs="Arial"/>
                <w:i w:val="0"/>
              </w:rPr>
              <w:t>(</w:t>
            </w:r>
            <w:r>
              <w:rPr>
                <w:rFonts w:ascii="Arial" w:hAnsi="Arial" w:cs="Arial"/>
                <w:i w:val="0"/>
              </w:rPr>
              <w:t>List total per each classification of staff)</w:t>
            </w:r>
          </w:p>
        </w:tc>
      </w:tr>
      <w:tr w:rsidR="00A63550" w:rsidRPr="00FF2470" w14:paraId="461E5BBE" w14:textId="77777777" w:rsidTr="00F93A76">
        <w:trPr>
          <w:trHeight w:val="346"/>
        </w:trPr>
        <w:tc>
          <w:tcPr>
            <w:tcW w:w="10904" w:type="dxa"/>
            <w:gridSpan w:val="5"/>
            <w:tcBorders>
              <w:top w:val="single" w:sz="4" w:space="0" w:color="auto"/>
              <w:left w:val="single" w:sz="4" w:space="0" w:color="auto"/>
              <w:bottom w:val="nil"/>
              <w:right w:val="single" w:sz="4" w:space="0" w:color="auto"/>
            </w:tcBorders>
            <w:vAlign w:val="center"/>
          </w:tcPr>
          <w:p w14:paraId="461E5BBD" w14:textId="2EEB8422" w:rsidR="00A63550" w:rsidRPr="00DA73FE" w:rsidRDefault="005E7F52" w:rsidP="00097108">
            <w:pPr>
              <w:pStyle w:val="Notes"/>
              <w:spacing w:before="20" w:after="60"/>
              <w:rPr>
                <w:rFonts w:ascii="Arial" w:hAnsi="Arial" w:cs="Arial"/>
                <w:b/>
                <w:i w:val="0"/>
                <w:sz w:val="22"/>
              </w:rPr>
            </w:pPr>
            <w:sdt>
              <w:sdtPr>
                <w:rPr>
                  <w:rFonts w:ascii="Arial" w:hAnsi="Arial" w:cs="Arial"/>
                  <w:i w:val="0"/>
                  <w:sz w:val="22"/>
                </w:rPr>
                <w:alias w:val="e.g., Directly – 1 SSM I; Indirectly – 5 SSAs / AGPAs"/>
                <w:tag w:val="e.g., Directly – 1 SSM I; Indirectly – 5 SSAs / AGPAs"/>
                <w:id w:val="449285169"/>
                <w:placeholder>
                  <w:docPart w:val="EFE7C46BE89D4E38A5364A32B40A08AA"/>
                </w:placeholder>
                <w:text w:multiLine="1"/>
              </w:sdtPr>
              <w:sdtEndPr/>
              <w:sdtContent>
                <w:r w:rsidR="002158B8">
                  <w:rPr>
                    <w:rFonts w:ascii="Arial" w:hAnsi="Arial" w:cs="Arial"/>
                    <w:i w:val="0"/>
                    <w:sz w:val="22"/>
                  </w:rPr>
                  <w:t>Directly – 10 DIPRs</w:t>
                </w:r>
              </w:sdtContent>
            </w:sdt>
          </w:p>
        </w:tc>
      </w:tr>
      <w:tr w:rsidR="00A63550" w:rsidRPr="00FF2470" w14:paraId="461E5BC0" w14:textId="77777777" w:rsidTr="00F93A76">
        <w:trPr>
          <w:trHeight w:val="341"/>
        </w:trPr>
        <w:tc>
          <w:tcPr>
            <w:tcW w:w="10904" w:type="dxa"/>
            <w:gridSpan w:val="5"/>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461E5BBF" w14:textId="77777777" w:rsidR="00A63550" w:rsidRPr="00FF2470" w:rsidRDefault="00A63550" w:rsidP="00A63550">
            <w:pPr>
              <w:pStyle w:val="ListParagraph"/>
              <w:numPr>
                <w:ilvl w:val="0"/>
                <w:numId w:val="17"/>
              </w:numPr>
              <w:spacing w:before="0" w:after="0"/>
              <w:ind w:left="256" w:hanging="256"/>
              <w:rPr>
                <w:rFonts w:ascii="Arial" w:hAnsi="Arial" w:cs="Arial"/>
                <w:b/>
                <w:sz w:val="22"/>
              </w:rPr>
            </w:pPr>
            <w:r w:rsidRPr="00FF2470">
              <w:rPr>
                <w:rFonts w:ascii="Arial" w:hAnsi="Arial" w:cs="Arial"/>
                <w:b/>
                <w:sz w:val="24"/>
              </w:rPr>
              <w:t>SIGNATURES</w:t>
            </w:r>
          </w:p>
        </w:tc>
      </w:tr>
      <w:tr w:rsidR="00A63550" w:rsidRPr="00FF2470" w14:paraId="461E5BC2" w14:textId="77777777" w:rsidTr="00F93A76">
        <w:trPr>
          <w:trHeight w:val="503"/>
        </w:trPr>
        <w:tc>
          <w:tcPr>
            <w:tcW w:w="10904" w:type="dxa"/>
            <w:gridSpan w:val="5"/>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461E5BC1" w14:textId="77777777" w:rsidR="00A63550" w:rsidRPr="00FF2470" w:rsidRDefault="00A63550" w:rsidP="00A63550">
            <w:pPr>
              <w:pStyle w:val="Notes"/>
              <w:spacing w:before="20" w:after="0"/>
              <w:rPr>
                <w:rFonts w:ascii="Arial" w:hAnsi="Arial" w:cs="Arial"/>
                <w:b/>
                <w:i w:val="0"/>
                <w:sz w:val="22"/>
              </w:rPr>
            </w:pPr>
            <w:r w:rsidRPr="00FF2470">
              <w:rPr>
                <w:rFonts w:ascii="Arial" w:hAnsi="Arial" w:cs="Arial"/>
                <w:b/>
                <w:i w:val="0"/>
                <w:sz w:val="22"/>
              </w:rPr>
              <w:t>Employee’s Statement:</w:t>
            </w:r>
            <w:r w:rsidRPr="00FF2470">
              <w:rPr>
                <w:rFonts w:ascii="Arial" w:hAnsi="Arial" w:cs="Arial"/>
                <w:b/>
                <w:i w:val="0"/>
                <w:sz w:val="22"/>
              </w:rPr>
              <w:br/>
            </w:r>
            <w:r w:rsidRPr="00FF2470">
              <w:rPr>
                <w:rFonts w:ascii="Arial" w:hAnsi="Arial" w:cs="Arial"/>
                <w:sz w:val="22"/>
              </w:rPr>
              <w:t>I have reviewed and discussed the duties and responsibilities of this position with my supervisor and have received a copy of the Position Statement.</w:t>
            </w:r>
          </w:p>
        </w:tc>
      </w:tr>
      <w:tr w:rsidR="00A63550" w:rsidRPr="00FF2470" w14:paraId="461E5BC4" w14:textId="77777777" w:rsidTr="00F93A76">
        <w:trPr>
          <w:trHeight w:val="347"/>
        </w:trPr>
        <w:tc>
          <w:tcPr>
            <w:tcW w:w="10904" w:type="dxa"/>
            <w:gridSpan w:val="5"/>
            <w:tcBorders>
              <w:top w:val="single" w:sz="4" w:space="0" w:color="auto"/>
              <w:left w:val="single" w:sz="4" w:space="0" w:color="auto"/>
              <w:bottom w:val="single" w:sz="4" w:space="0" w:color="auto"/>
              <w:right w:val="single" w:sz="4" w:space="0" w:color="auto"/>
            </w:tcBorders>
            <w:vAlign w:val="center"/>
          </w:tcPr>
          <w:p w14:paraId="461E5BC3" w14:textId="77777777" w:rsidR="00A63550" w:rsidRPr="00FF2470" w:rsidRDefault="00A63550" w:rsidP="00A63550">
            <w:pPr>
              <w:pStyle w:val="Notes"/>
              <w:spacing w:after="0"/>
              <w:rPr>
                <w:rFonts w:ascii="Arial" w:hAnsi="Arial" w:cs="Arial"/>
                <w:i w:val="0"/>
                <w:sz w:val="22"/>
              </w:rPr>
            </w:pPr>
            <w:r>
              <w:rPr>
                <w:rFonts w:ascii="Arial" w:hAnsi="Arial" w:cs="Arial"/>
                <w:i w:val="0"/>
                <w:sz w:val="22"/>
              </w:rPr>
              <w:t>Employee’s Name:</w:t>
            </w:r>
            <w:sdt>
              <w:sdtPr>
                <w:rPr>
                  <w:rFonts w:ascii="Arial" w:hAnsi="Arial" w:cs="Arial"/>
                  <w:i w:val="0"/>
                  <w:sz w:val="22"/>
                </w:rPr>
                <w:alias w:val="Employee's Name"/>
                <w:tag w:val="Employee's Name"/>
                <w:id w:val="667761526"/>
                <w:lock w:val="sdtLocked"/>
                <w:placeholder>
                  <w:docPart w:val="ACD961E84F634700B697372706CDF8FF"/>
                </w:placeholder>
                <w:text/>
              </w:sdtPr>
              <w:sdtEndPr/>
              <w:sdtContent>
                <w:r w:rsidRPr="00FF2470">
                  <w:rPr>
                    <w:rFonts w:ascii="Arial" w:hAnsi="Arial" w:cs="Arial"/>
                    <w:i w:val="0"/>
                    <w:sz w:val="22"/>
                  </w:rPr>
                  <w:t xml:space="preserve"> </w:t>
                </w:r>
              </w:sdtContent>
            </w:sdt>
          </w:p>
        </w:tc>
      </w:tr>
      <w:tr w:rsidR="00A63550" w:rsidRPr="00FF2470" w14:paraId="461E5BC8" w14:textId="77777777" w:rsidTr="00F93A76">
        <w:trPr>
          <w:trHeight w:val="612"/>
        </w:trPr>
        <w:tc>
          <w:tcPr>
            <w:tcW w:w="10904" w:type="dxa"/>
            <w:gridSpan w:val="5"/>
            <w:tcBorders>
              <w:top w:val="single" w:sz="4" w:space="0" w:color="auto"/>
              <w:left w:val="single" w:sz="4" w:space="0" w:color="auto"/>
              <w:bottom w:val="single" w:sz="4" w:space="0" w:color="auto"/>
              <w:right w:val="single" w:sz="4" w:space="0" w:color="auto"/>
            </w:tcBorders>
          </w:tcPr>
          <w:p w14:paraId="461E5BC6" w14:textId="77777777" w:rsidR="00A63550" w:rsidRDefault="00A63550" w:rsidP="00A63550">
            <w:pPr>
              <w:pStyle w:val="Notes"/>
              <w:tabs>
                <w:tab w:val="left" w:pos="5737"/>
              </w:tabs>
              <w:spacing w:after="0"/>
              <w:rPr>
                <w:rFonts w:ascii="Arial" w:hAnsi="Arial" w:cs="Arial"/>
                <w:i w:val="0"/>
                <w:sz w:val="22"/>
              </w:rPr>
            </w:pPr>
            <w:r w:rsidRPr="00FF2470">
              <w:rPr>
                <w:rFonts w:ascii="Arial" w:hAnsi="Arial" w:cs="Arial"/>
                <w:i w:val="0"/>
                <w:sz w:val="22"/>
              </w:rPr>
              <w:t>Employee’s Signature</w:t>
            </w:r>
            <w:r>
              <w:rPr>
                <w:rFonts w:ascii="Arial" w:hAnsi="Arial" w:cs="Arial"/>
                <w:i w:val="0"/>
                <w:sz w:val="22"/>
              </w:rPr>
              <w:t>:</w:t>
            </w:r>
            <w:r w:rsidRPr="00FF2470">
              <w:rPr>
                <w:rFonts w:ascii="Arial" w:hAnsi="Arial" w:cs="Arial"/>
                <w:i w:val="0"/>
                <w:sz w:val="22"/>
              </w:rPr>
              <w:tab/>
              <w:t>Date</w:t>
            </w:r>
            <w:r>
              <w:rPr>
                <w:rFonts w:ascii="Arial" w:hAnsi="Arial" w:cs="Arial"/>
                <w:i w:val="0"/>
                <w:sz w:val="22"/>
              </w:rPr>
              <w:t>:</w:t>
            </w:r>
          </w:p>
          <w:p w14:paraId="461E5BC7" w14:textId="77777777" w:rsidR="00A63550" w:rsidRPr="00FF2470" w:rsidRDefault="00A63550" w:rsidP="00A63550">
            <w:pPr>
              <w:pStyle w:val="Notes"/>
              <w:tabs>
                <w:tab w:val="left" w:pos="5737"/>
              </w:tabs>
              <w:spacing w:after="0"/>
              <w:rPr>
                <w:rFonts w:ascii="Arial" w:hAnsi="Arial" w:cs="Arial"/>
                <w:i w:val="0"/>
                <w:sz w:val="22"/>
              </w:rPr>
            </w:pPr>
          </w:p>
        </w:tc>
      </w:tr>
      <w:tr w:rsidR="00A63550" w:rsidRPr="00FF2470" w14:paraId="461E5BCA" w14:textId="77777777" w:rsidTr="00F93A76">
        <w:trPr>
          <w:trHeight w:val="350"/>
        </w:trPr>
        <w:tc>
          <w:tcPr>
            <w:tcW w:w="10904" w:type="dxa"/>
            <w:gridSpan w:val="5"/>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461E5BC9" w14:textId="77777777" w:rsidR="00A63550" w:rsidRPr="00FF2470" w:rsidRDefault="00A63550" w:rsidP="00A63550">
            <w:pPr>
              <w:pStyle w:val="Notes"/>
              <w:spacing w:before="20" w:after="0"/>
              <w:rPr>
                <w:rFonts w:ascii="Arial" w:hAnsi="Arial" w:cs="Arial"/>
                <w:b/>
                <w:i w:val="0"/>
                <w:sz w:val="22"/>
              </w:rPr>
            </w:pPr>
            <w:r w:rsidRPr="00FF2470">
              <w:rPr>
                <w:rFonts w:ascii="Arial" w:hAnsi="Arial" w:cs="Arial"/>
                <w:b/>
                <w:i w:val="0"/>
                <w:sz w:val="22"/>
              </w:rPr>
              <w:t>Supervisor’s Statement:</w:t>
            </w:r>
            <w:r w:rsidRPr="00FF2470">
              <w:rPr>
                <w:rFonts w:ascii="Arial" w:hAnsi="Arial" w:cs="Arial"/>
                <w:b/>
                <w:i w:val="0"/>
                <w:sz w:val="22"/>
              </w:rPr>
              <w:br/>
            </w:r>
            <w:r w:rsidRPr="004F6E0E">
              <w:rPr>
                <w:rFonts w:ascii="Arial" w:hAnsi="Arial" w:cs="Arial"/>
                <w:sz w:val="22"/>
              </w:rPr>
              <w:t>I have reviewed the duties and responsibilities of this position and have provided a copy of the Position Statement to the employee.</w:t>
            </w:r>
          </w:p>
        </w:tc>
      </w:tr>
      <w:tr w:rsidR="00A63550" w:rsidRPr="00FF2470" w14:paraId="461E5BCC" w14:textId="77777777" w:rsidTr="00F93A76">
        <w:trPr>
          <w:trHeight w:val="346"/>
        </w:trPr>
        <w:tc>
          <w:tcPr>
            <w:tcW w:w="10904" w:type="dxa"/>
            <w:gridSpan w:val="5"/>
            <w:tcBorders>
              <w:top w:val="single" w:sz="4" w:space="0" w:color="auto"/>
              <w:left w:val="single" w:sz="4" w:space="0" w:color="auto"/>
              <w:bottom w:val="single" w:sz="4" w:space="0" w:color="auto"/>
              <w:right w:val="single" w:sz="4" w:space="0" w:color="auto"/>
            </w:tcBorders>
            <w:vAlign w:val="center"/>
          </w:tcPr>
          <w:p w14:paraId="461E5BCB" w14:textId="77777777" w:rsidR="00A63550" w:rsidRPr="00FF2470" w:rsidRDefault="00A63550" w:rsidP="00A63550">
            <w:pPr>
              <w:pStyle w:val="Notes"/>
              <w:spacing w:after="0"/>
              <w:rPr>
                <w:rFonts w:ascii="Arial" w:hAnsi="Arial" w:cs="Arial"/>
                <w:i w:val="0"/>
                <w:sz w:val="22"/>
              </w:rPr>
            </w:pPr>
            <w:r w:rsidRPr="00FF2470">
              <w:rPr>
                <w:rFonts w:ascii="Arial" w:hAnsi="Arial" w:cs="Arial"/>
                <w:i w:val="0"/>
                <w:sz w:val="22"/>
              </w:rPr>
              <w:t>Supervisor’s Name</w:t>
            </w:r>
            <w:r>
              <w:rPr>
                <w:rFonts w:ascii="Arial" w:hAnsi="Arial" w:cs="Arial"/>
                <w:i w:val="0"/>
                <w:sz w:val="22"/>
              </w:rPr>
              <w:t>:</w:t>
            </w:r>
            <w:sdt>
              <w:sdtPr>
                <w:rPr>
                  <w:rFonts w:ascii="Arial" w:hAnsi="Arial" w:cs="Arial"/>
                  <w:i w:val="0"/>
                  <w:sz w:val="22"/>
                </w:rPr>
                <w:alias w:val="Supervisor's Name"/>
                <w:tag w:val="Supervisor's Name"/>
                <w:id w:val="-587311990"/>
                <w:lock w:val="sdtLocked"/>
                <w:placeholder>
                  <w:docPart w:val="D77473A345A84E93A23CB0AAA8019BCC"/>
                </w:placeholder>
                <w:text/>
              </w:sdtPr>
              <w:sdtEndPr/>
              <w:sdtContent>
                <w:r w:rsidRPr="00FF2470">
                  <w:rPr>
                    <w:rFonts w:ascii="Arial" w:hAnsi="Arial" w:cs="Arial"/>
                    <w:i w:val="0"/>
                    <w:sz w:val="22"/>
                  </w:rPr>
                  <w:t xml:space="preserve"> </w:t>
                </w:r>
              </w:sdtContent>
            </w:sdt>
          </w:p>
        </w:tc>
      </w:tr>
      <w:tr w:rsidR="00A63550" w:rsidRPr="00FF2470" w14:paraId="461E5BD0" w14:textId="77777777" w:rsidTr="00F93A76">
        <w:trPr>
          <w:trHeight w:val="612"/>
        </w:trPr>
        <w:tc>
          <w:tcPr>
            <w:tcW w:w="10904" w:type="dxa"/>
            <w:gridSpan w:val="5"/>
            <w:tcBorders>
              <w:top w:val="single" w:sz="4" w:space="0" w:color="auto"/>
              <w:left w:val="single" w:sz="4" w:space="0" w:color="auto"/>
              <w:bottom w:val="single" w:sz="4" w:space="0" w:color="auto"/>
              <w:right w:val="single" w:sz="4" w:space="0" w:color="auto"/>
            </w:tcBorders>
          </w:tcPr>
          <w:p w14:paraId="461E5BCF" w14:textId="1FE91EC2" w:rsidR="00A63550" w:rsidRPr="00FF2470" w:rsidRDefault="00A63550" w:rsidP="00A63550">
            <w:pPr>
              <w:pStyle w:val="Notes"/>
              <w:tabs>
                <w:tab w:val="left" w:pos="5737"/>
              </w:tabs>
              <w:spacing w:after="0"/>
              <w:rPr>
                <w:rFonts w:ascii="Arial" w:hAnsi="Arial" w:cs="Arial"/>
                <w:i w:val="0"/>
                <w:sz w:val="22"/>
              </w:rPr>
            </w:pPr>
            <w:r>
              <w:rPr>
                <w:rFonts w:ascii="Arial" w:hAnsi="Arial" w:cs="Arial"/>
                <w:i w:val="0"/>
                <w:sz w:val="22"/>
              </w:rPr>
              <w:t>S</w:t>
            </w:r>
            <w:r w:rsidRPr="00FF2470">
              <w:rPr>
                <w:rFonts w:ascii="Arial" w:hAnsi="Arial" w:cs="Arial"/>
                <w:i w:val="0"/>
                <w:sz w:val="22"/>
              </w:rPr>
              <w:t>upervisor’s Signature</w:t>
            </w:r>
            <w:r>
              <w:rPr>
                <w:rFonts w:ascii="Arial" w:hAnsi="Arial" w:cs="Arial"/>
                <w:i w:val="0"/>
                <w:sz w:val="22"/>
              </w:rPr>
              <w:t>:</w:t>
            </w:r>
            <w:r w:rsidRPr="00FF2470">
              <w:rPr>
                <w:rFonts w:ascii="Arial" w:hAnsi="Arial" w:cs="Arial"/>
                <w:i w:val="0"/>
                <w:sz w:val="22"/>
              </w:rPr>
              <w:tab/>
              <w:t>Date</w:t>
            </w:r>
            <w:r>
              <w:rPr>
                <w:rFonts w:ascii="Arial" w:hAnsi="Arial" w:cs="Arial"/>
                <w:i w:val="0"/>
                <w:sz w:val="22"/>
              </w:rPr>
              <w:t>:</w:t>
            </w:r>
          </w:p>
        </w:tc>
      </w:tr>
      <w:tr w:rsidR="00A63550" w:rsidRPr="00FF2470" w14:paraId="461E5BD2" w14:textId="77777777" w:rsidTr="00F93A76">
        <w:trPr>
          <w:trHeight w:val="341"/>
        </w:trPr>
        <w:tc>
          <w:tcPr>
            <w:tcW w:w="10904" w:type="dxa"/>
            <w:gridSpan w:val="5"/>
            <w:tcBorders>
              <w:top w:val="single" w:sz="4" w:space="0" w:color="auto"/>
              <w:bottom w:val="single" w:sz="4" w:space="0" w:color="auto"/>
            </w:tcBorders>
            <w:shd w:val="clear" w:color="auto" w:fill="D9D9D9" w:themeFill="background1" w:themeFillShade="D9"/>
            <w:vAlign w:val="center"/>
          </w:tcPr>
          <w:p w14:paraId="461E5BD1" w14:textId="77777777" w:rsidR="00A63550" w:rsidRPr="00FF2470" w:rsidRDefault="00A63550" w:rsidP="00A63550">
            <w:pPr>
              <w:pStyle w:val="ListParagraph"/>
              <w:numPr>
                <w:ilvl w:val="0"/>
                <w:numId w:val="17"/>
              </w:numPr>
              <w:spacing w:before="0" w:after="0"/>
              <w:ind w:left="247" w:hanging="247"/>
              <w:rPr>
                <w:rFonts w:ascii="Arial" w:hAnsi="Arial" w:cs="Arial"/>
                <w:b/>
                <w:sz w:val="22"/>
              </w:rPr>
            </w:pPr>
            <w:r w:rsidRPr="00FF2470">
              <w:rPr>
                <w:rFonts w:ascii="Arial" w:hAnsi="Arial" w:cs="Arial"/>
                <w:b/>
                <w:sz w:val="24"/>
              </w:rPr>
              <w:t>HRSD USE ONLY</w:t>
            </w:r>
          </w:p>
        </w:tc>
      </w:tr>
      <w:tr w:rsidR="00A63550" w:rsidRPr="00FF2470" w14:paraId="461E5BD4" w14:textId="77777777" w:rsidTr="00F93A76">
        <w:trPr>
          <w:trHeight w:val="305"/>
        </w:trPr>
        <w:tc>
          <w:tcPr>
            <w:tcW w:w="10904" w:type="dxa"/>
            <w:gridSpan w:val="5"/>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61E5BD3" w14:textId="404F96F2" w:rsidR="00A63550" w:rsidRPr="00FF2470" w:rsidRDefault="004D4A89" w:rsidP="00A63550">
            <w:pPr>
              <w:spacing w:before="20" w:after="0"/>
              <w:rPr>
                <w:rFonts w:ascii="Arial" w:hAnsi="Arial" w:cs="Arial"/>
                <w:b/>
                <w:sz w:val="22"/>
              </w:rPr>
            </w:pPr>
            <w:r>
              <w:rPr>
                <w:rFonts w:ascii="Arial" w:hAnsi="Arial" w:cs="Arial"/>
                <w:b/>
                <w:sz w:val="22"/>
              </w:rPr>
              <w:t>Classification and Pay</w:t>
            </w:r>
            <w:r w:rsidR="00A63550" w:rsidRPr="00FF2470">
              <w:rPr>
                <w:rFonts w:ascii="Arial" w:hAnsi="Arial" w:cs="Arial"/>
                <w:b/>
                <w:sz w:val="22"/>
              </w:rPr>
              <w:t xml:space="preserve"> Group (</w:t>
            </w:r>
            <w:r>
              <w:rPr>
                <w:rFonts w:ascii="Arial" w:hAnsi="Arial" w:cs="Arial"/>
                <w:b/>
                <w:sz w:val="22"/>
              </w:rPr>
              <w:t>CP</w:t>
            </w:r>
            <w:r w:rsidRPr="00FF2470">
              <w:rPr>
                <w:rFonts w:ascii="Arial" w:hAnsi="Arial" w:cs="Arial"/>
                <w:b/>
                <w:sz w:val="22"/>
              </w:rPr>
              <w:t>G</w:t>
            </w:r>
            <w:r w:rsidR="00A63550" w:rsidRPr="00FF2470">
              <w:rPr>
                <w:rFonts w:ascii="Arial" w:hAnsi="Arial" w:cs="Arial"/>
                <w:b/>
                <w:sz w:val="22"/>
              </w:rPr>
              <w:t>) Approval</w:t>
            </w:r>
          </w:p>
        </w:tc>
      </w:tr>
      <w:tr w:rsidR="00A63550" w:rsidRPr="00FF2470" w14:paraId="461E5BD9" w14:textId="77777777" w:rsidTr="00F93A76">
        <w:trPr>
          <w:trHeight w:val="431"/>
        </w:trPr>
        <w:tc>
          <w:tcPr>
            <w:tcW w:w="6213" w:type="dxa"/>
            <w:gridSpan w:val="3"/>
            <w:vMerge w:val="restart"/>
            <w:tcBorders>
              <w:top w:val="single" w:sz="4" w:space="0" w:color="auto"/>
              <w:left w:val="single" w:sz="4" w:space="0" w:color="auto"/>
              <w:right w:val="single" w:sz="4" w:space="0" w:color="auto"/>
            </w:tcBorders>
          </w:tcPr>
          <w:p w14:paraId="461E5BD5" w14:textId="7E74CEFF" w:rsidR="00A63550" w:rsidRPr="00FF2470" w:rsidRDefault="005E7F52" w:rsidP="00A63550">
            <w:pPr>
              <w:pStyle w:val="Notes"/>
              <w:tabs>
                <w:tab w:val="left" w:pos="8622"/>
              </w:tabs>
              <w:spacing w:before="120" w:after="0"/>
              <w:ind w:left="337" w:hanging="337"/>
              <w:rPr>
                <w:rFonts w:ascii="Arial" w:hAnsi="Arial" w:cs="Arial"/>
                <w:i w:val="0"/>
                <w:sz w:val="22"/>
              </w:rPr>
            </w:pPr>
            <w:sdt>
              <w:sdtPr>
                <w:rPr>
                  <w:rFonts w:ascii="Arial" w:eastAsia="MS Gothic" w:hAnsi="Arial" w:cs="Arial"/>
                  <w:i w:val="0"/>
                  <w:sz w:val="22"/>
                </w:rPr>
                <w:alias w:val="Meets Guidelines"/>
                <w:tag w:val="Meets"/>
                <w:id w:val="-1693444862"/>
                <w:lock w:val="sdtLocked"/>
                <w14:checkbox>
                  <w14:checked w14:val="1"/>
                  <w14:checkedState w14:val="2612" w14:font="MS Gothic"/>
                  <w14:uncheckedState w14:val="2610" w14:font="MS Gothic"/>
                </w14:checkbox>
              </w:sdtPr>
              <w:sdtEndPr/>
              <w:sdtContent>
                <w:r w:rsidR="00811ECA">
                  <w:rPr>
                    <w:rFonts w:ascii="MS Gothic" w:eastAsia="MS Gothic" w:hAnsi="MS Gothic" w:cs="Arial" w:hint="eastAsia"/>
                    <w:i w:val="0"/>
                    <w:sz w:val="22"/>
                  </w:rPr>
                  <w:t>☒</w:t>
                </w:r>
              </w:sdtContent>
            </w:sdt>
            <w:r w:rsidR="00A63550" w:rsidRPr="00FF2470">
              <w:rPr>
                <w:rFonts w:ascii="Arial" w:eastAsia="MS Gothic" w:hAnsi="Arial" w:cs="Arial"/>
                <w:i w:val="0"/>
                <w:sz w:val="22"/>
              </w:rPr>
              <w:t xml:space="preserve">  D</w:t>
            </w:r>
            <w:r w:rsidR="00A63550" w:rsidRPr="00FF2470">
              <w:rPr>
                <w:rFonts w:ascii="Arial" w:hAnsi="Arial" w:cs="Arial"/>
                <w:i w:val="0"/>
                <w:sz w:val="22"/>
              </w:rPr>
              <w:t>uties meet class specification and allocation guidelines.</w:t>
            </w:r>
          </w:p>
          <w:p w14:paraId="461E5BD6" w14:textId="3DE891E6" w:rsidR="00A63550" w:rsidRPr="00FF2470" w:rsidRDefault="005E7F52" w:rsidP="00A63550">
            <w:pPr>
              <w:pStyle w:val="Notes"/>
              <w:tabs>
                <w:tab w:val="left" w:pos="8622"/>
              </w:tabs>
              <w:spacing w:before="120" w:after="0"/>
              <w:rPr>
                <w:rFonts w:ascii="Arial" w:hAnsi="Arial" w:cs="Arial"/>
                <w:i w:val="0"/>
                <w:sz w:val="22"/>
              </w:rPr>
            </w:pPr>
            <w:sdt>
              <w:sdtPr>
                <w:rPr>
                  <w:rFonts w:ascii="Arial" w:eastAsia="MS Gothic" w:hAnsi="Arial" w:cs="Arial"/>
                  <w:i w:val="0"/>
                  <w:sz w:val="22"/>
                </w:rPr>
                <w:alias w:val="Meets Guidelines"/>
                <w:tag w:val="Meets"/>
                <w:id w:val="-774714106"/>
                <w:lock w:val="sdtLocked"/>
                <w14:checkbox>
                  <w14:checked w14:val="0"/>
                  <w14:checkedState w14:val="2612" w14:font="MS Gothic"/>
                  <w14:uncheckedState w14:val="2610" w14:font="MS Gothic"/>
                </w14:checkbox>
              </w:sdtPr>
              <w:sdtEndPr/>
              <w:sdtContent>
                <w:r w:rsidR="00A63550">
                  <w:rPr>
                    <w:rFonts w:ascii="MS Gothic" w:eastAsia="MS Gothic" w:hAnsi="MS Gothic" w:cs="Arial" w:hint="eastAsia"/>
                    <w:i w:val="0"/>
                    <w:sz w:val="22"/>
                  </w:rPr>
                  <w:t>☐</w:t>
                </w:r>
              </w:sdtContent>
            </w:sdt>
            <w:r w:rsidR="00A63550" w:rsidRPr="00FF2470">
              <w:rPr>
                <w:rFonts w:ascii="Arial" w:eastAsia="MS Gothic" w:hAnsi="Arial" w:cs="Arial"/>
                <w:i w:val="0"/>
                <w:sz w:val="22"/>
              </w:rPr>
              <w:t xml:space="preserve">  Exceptional allocation, </w:t>
            </w:r>
            <w:r w:rsidR="00A63550">
              <w:rPr>
                <w:rFonts w:ascii="Arial" w:eastAsia="MS Gothic" w:hAnsi="Arial" w:cs="Arial"/>
                <w:i w:val="0"/>
                <w:sz w:val="22"/>
              </w:rPr>
              <w:t>STD-</w:t>
            </w:r>
            <w:r w:rsidR="00A63550" w:rsidRPr="00FF2470">
              <w:rPr>
                <w:rFonts w:ascii="Arial" w:eastAsia="MS Gothic" w:hAnsi="Arial" w:cs="Arial"/>
                <w:i w:val="0"/>
                <w:sz w:val="22"/>
              </w:rPr>
              <w:t>625 on file.</w:t>
            </w:r>
          </w:p>
        </w:tc>
        <w:tc>
          <w:tcPr>
            <w:tcW w:w="2341"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461E5BD7" w14:textId="761356B4" w:rsidR="00A63550" w:rsidRPr="00FF2470" w:rsidRDefault="004D4A89" w:rsidP="00A63550">
            <w:pPr>
              <w:pStyle w:val="Notes"/>
              <w:tabs>
                <w:tab w:val="left" w:pos="8622"/>
              </w:tabs>
              <w:spacing w:before="120" w:after="0"/>
              <w:rPr>
                <w:rFonts w:ascii="Arial" w:hAnsi="Arial" w:cs="Arial"/>
                <w:i w:val="0"/>
                <w:sz w:val="22"/>
              </w:rPr>
            </w:pPr>
            <w:r>
              <w:rPr>
                <w:rFonts w:ascii="Arial" w:hAnsi="Arial" w:cs="Arial"/>
                <w:i w:val="0"/>
                <w:sz w:val="22"/>
              </w:rPr>
              <w:t>CP</w:t>
            </w:r>
            <w:r w:rsidRPr="00FF2470">
              <w:rPr>
                <w:rFonts w:ascii="Arial" w:hAnsi="Arial" w:cs="Arial"/>
                <w:i w:val="0"/>
                <w:sz w:val="22"/>
              </w:rPr>
              <w:t xml:space="preserve">G </w:t>
            </w:r>
            <w:r w:rsidR="00A63550" w:rsidRPr="00FF2470">
              <w:rPr>
                <w:rFonts w:ascii="Arial" w:hAnsi="Arial" w:cs="Arial"/>
                <w:i w:val="0"/>
                <w:sz w:val="22"/>
              </w:rPr>
              <w:t xml:space="preserve">Analyst </w:t>
            </w:r>
            <w:r w:rsidR="00A63550">
              <w:rPr>
                <w:rFonts w:ascii="Arial" w:hAnsi="Arial" w:cs="Arial"/>
                <w:i w:val="0"/>
                <w:sz w:val="22"/>
              </w:rPr>
              <w:t>I</w:t>
            </w:r>
            <w:r w:rsidR="00A63550" w:rsidRPr="00FF2470">
              <w:rPr>
                <w:rFonts w:ascii="Arial" w:hAnsi="Arial" w:cs="Arial"/>
                <w:i w:val="0"/>
                <w:sz w:val="22"/>
              </w:rPr>
              <w:t>nitials</w:t>
            </w:r>
          </w:p>
        </w:tc>
        <w:tc>
          <w:tcPr>
            <w:tcW w:w="2350"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461E5BD8" w14:textId="1897C721" w:rsidR="00A63550" w:rsidRPr="00FF2470" w:rsidRDefault="00A63550" w:rsidP="00A63550">
            <w:pPr>
              <w:pStyle w:val="Notes"/>
              <w:tabs>
                <w:tab w:val="left" w:pos="8622"/>
              </w:tabs>
              <w:spacing w:before="120" w:after="0"/>
              <w:rPr>
                <w:rFonts w:ascii="Arial" w:hAnsi="Arial" w:cs="Arial"/>
                <w:i w:val="0"/>
                <w:sz w:val="22"/>
              </w:rPr>
            </w:pPr>
            <w:r w:rsidRPr="00FF2470">
              <w:rPr>
                <w:rFonts w:ascii="Arial" w:hAnsi="Arial" w:cs="Arial"/>
                <w:i w:val="0"/>
                <w:sz w:val="22"/>
              </w:rPr>
              <w:t xml:space="preserve">Date </w:t>
            </w:r>
            <w:r>
              <w:rPr>
                <w:rFonts w:ascii="Arial" w:hAnsi="Arial" w:cs="Arial"/>
                <w:i w:val="0"/>
                <w:sz w:val="22"/>
              </w:rPr>
              <w:t>A</w:t>
            </w:r>
            <w:r w:rsidRPr="00FF2470">
              <w:rPr>
                <w:rFonts w:ascii="Arial" w:hAnsi="Arial" w:cs="Arial"/>
                <w:i w:val="0"/>
                <w:sz w:val="22"/>
              </w:rPr>
              <w:t>pproved</w:t>
            </w:r>
          </w:p>
        </w:tc>
      </w:tr>
      <w:tr w:rsidR="00A63550" w:rsidRPr="00FF2470" w14:paraId="461E5BDD" w14:textId="77777777" w:rsidTr="00F93A76">
        <w:trPr>
          <w:trHeight w:val="467"/>
        </w:trPr>
        <w:tc>
          <w:tcPr>
            <w:tcW w:w="6213" w:type="dxa"/>
            <w:gridSpan w:val="3"/>
            <w:vMerge/>
            <w:tcBorders>
              <w:left w:val="single" w:sz="4" w:space="0" w:color="auto"/>
              <w:bottom w:val="single" w:sz="4" w:space="0" w:color="auto"/>
              <w:right w:val="single" w:sz="4" w:space="0" w:color="auto"/>
            </w:tcBorders>
          </w:tcPr>
          <w:p w14:paraId="461E5BDA" w14:textId="77777777" w:rsidR="00A63550" w:rsidRPr="00FF2470" w:rsidRDefault="00A63550" w:rsidP="00A63550">
            <w:pPr>
              <w:pStyle w:val="Notes"/>
              <w:tabs>
                <w:tab w:val="left" w:pos="8622"/>
              </w:tabs>
              <w:spacing w:before="0" w:after="0"/>
              <w:rPr>
                <w:rFonts w:ascii="Arial" w:hAnsi="Arial" w:cs="Arial"/>
                <w:i w:val="0"/>
                <w:sz w:val="22"/>
              </w:rPr>
            </w:pPr>
          </w:p>
        </w:tc>
        <w:tc>
          <w:tcPr>
            <w:tcW w:w="2341" w:type="dxa"/>
            <w:tcBorders>
              <w:top w:val="single" w:sz="4" w:space="0" w:color="auto"/>
              <w:left w:val="single" w:sz="4" w:space="0" w:color="auto"/>
              <w:bottom w:val="single" w:sz="4" w:space="0" w:color="auto"/>
              <w:right w:val="single" w:sz="4" w:space="0" w:color="auto"/>
            </w:tcBorders>
          </w:tcPr>
          <w:p w14:paraId="461E5BDB" w14:textId="58759934" w:rsidR="00A63550" w:rsidRPr="00FF2470" w:rsidRDefault="005E7F52" w:rsidP="00A63550">
            <w:pPr>
              <w:pStyle w:val="Notes"/>
              <w:tabs>
                <w:tab w:val="left" w:pos="8622"/>
              </w:tabs>
              <w:spacing w:before="0" w:after="0"/>
              <w:rPr>
                <w:rFonts w:ascii="Arial" w:hAnsi="Arial" w:cs="Arial"/>
                <w:i w:val="0"/>
                <w:sz w:val="22"/>
              </w:rPr>
            </w:pPr>
            <w:sdt>
              <w:sdtPr>
                <w:rPr>
                  <w:rFonts w:ascii="Arial" w:hAnsi="Arial" w:cs="Arial"/>
                  <w:i w:val="0"/>
                  <w:sz w:val="22"/>
                </w:rPr>
                <w:alias w:val="PMG Initials"/>
                <w:tag w:val="PMG Initials"/>
                <w:id w:val="-404684425"/>
                <w:lock w:val="sdtLocked"/>
                <w:placeholder>
                  <w:docPart w:val="00355B7BEC7A4BAE817DCE18A592AAB4"/>
                </w:placeholder>
                <w:text/>
              </w:sdtPr>
              <w:sdtEndPr/>
              <w:sdtContent>
                <w:r w:rsidR="004D4A89">
                  <w:rPr>
                    <w:rFonts w:ascii="Arial" w:hAnsi="Arial" w:cs="Arial"/>
                    <w:i w:val="0"/>
                    <w:sz w:val="22"/>
                  </w:rPr>
                  <w:t>AF</w:t>
                </w:r>
              </w:sdtContent>
            </w:sdt>
          </w:p>
        </w:tc>
        <w:tc>
          <w:tcPr>
            <w:tcW w:w="2350" w:type="dxa"/>
            <w:tcBorders>
              <w:top w:val="single" w:sz="4" w:space="0" w:color="auto"/>
              <w:left w:val="single" w:sz="4" w:space="0" w:color="auto"/>
              <w:bottom w:val="single" w:sz="4" w:space="0" w:color="auto"/>
              <w:right w:val="single" w:sz="4" w:space="0" w:color="auto"/>
            </w:tcBorders>
          </w:tcPr>
          <w:p w14:paraId="461E5BDC" w14:textId="32835441" w:rsidR="00A63550" w:rsidRPr="00FF2470" w:rsidRDefault="005E7F52" w:rsidP="00811ECA">
            <w:pPr>
              <w:spacing w:before="0" w:after="0"/>
              <w:rPr>
                <w:rFonts w:ascii="Arial" w:hAnsi="Arial" w:cs="Arial"/>
                <w:sz w:val="22"/>
              </w:rPr>
            </w:pPr>
            <w:sdt>
              <w:sdtPr>
                <w:rPr>
                  <w:rFonts w:ascii="Arial" w:hAnsi="Arial" w:cs="Arial"/>
                  <w:sz w:val="22"/>
                </w:rPr>
                <w:alias w:val="Date approved"/>
                <w:tag w:val="Date approved"/>
                <w:id w:val="1301038681"/>
                <w:lock w:val="sdtLocked"/>
                <w:placeholder>
                  <w:docPart w:val="583C3FC7F93B4B808D457D65AD272B02"/>
                </w:placeholder>
                <w:date w:fullDate="2026-07-10T00:00:00Z">
                  <w:dateFormat w:val="M/d/yyyy"/>
                  <w:lid w:val="en-US"/>
                  <w:storeMappedDataAs w:val="dateTime"/>
                  <w:calendar w:val="gregorian"/>
                </w:date>
              </w:sdtPr>
              <w:sdtEndPr>
                <w:rPr>
                  <w:i/>
                </w:rPr>
              </w:sdtEndPr>
              <w:sdtContent>
                <w:r w:rsidR="004D4A89">
                  <w:rPr>
                    <w:rFonts w:ascii="Arial" w:hAnsi="Arial" w:cs="Arial"/>
                    <w:sz w:val="22"/>
                  </w:rPr>
                  <w:t>7/10/2026</w:t>
                </w:r>
              </w:sdtContent>
            </w:sdt>
          </w:p>
        </w:tc>
      </w:tr>
      <w:tr w:rsidR="00A63550" w:rsidRPr="00FF2470" w14:paraId="461E5BE1" w14:textId="77777777" w:rsidTr="00F93A76">
        <w:tc>
          <w:tcPr>
            <w:tcW w:w="10904" w:type="dxa"/>
            <w:gridSpan w:val="5"/>
            <w:tcBorders>
              <w:top w:val="single" w:sz="4" w:space="0" w:color="auto"/>
              <w:left w:val="single" w:sz="4" w:space="0" w:color="auto"/>
              <w:bottom w:val="nil"/>
              <w:right w:val="single" w:sz="4" w:space="0" w:color="auto"/>
            </w:tcBorders>
            <w:shd w:val="clear" w:color="auto" w:fill="F2F2F2" w:themeFill="background1" w:themeFillShade="F2"/>
          </w:tcPr>
          <w:p w14:paraId="461E5BDE" w14:textId="77777777" w:rsidR="00A63550" w:rsidRPr="00FF2470" w:rsidRDefault="00A63550" w:rsidP="00A63550">
            <w:pPr>
              <w:tabs>
                <w:tab w:val="left" w:pos="315"/>
              </w:tabs>
              <w:spacing w:after="60"/>
              <w:rPr>
                <w:rFonts w:ascii="Arial" w:hAnsi="Arial" w:cs="Arial"/>
                <w:sz w:val="22"/>
              </w:rPr>
            </w:pPr>
            <w:r w:rsidRPr="00FF2470">
              <w:rPr>
                <w:rFonts w:ascii="Arial" w:hAnsi="Arial" w:cs="Arial"/>
                <w:b/>
                <w:sz w:val="22"/>
              </w:rPr>
              <w:t>Reasonable Accommodation Unit use ONLY</w:t>
            </w:r>
            <w:r w:rsidRPr="00FF2470">
              <w:rPr>
                <w:rFonts w:ascii="Arial" w:hAnsi="Arial" w:cs="Arial"/>
                <w:sz w:val="22"/>
              </w:rPr>
              <w:t xml:space="preserve"> </w:t>
            </w:r>
            <w:r w:rsidRPr="004F6E0E">
              <w:rPr>
                <w:rFonts w:ascii="Arial" w:hAnsi="Arial" w:cs="Arial"/>
                <w:i/>
                <w:sz w:val="18"/>
              </w:rPr>
              <w:t>(completed after appointment, if needed)</w:t>
            </w:r>
          </w:p>
          <w:p w14:paraId="461E5BDF" w14:textId="77777777" w:rsidR="00A63550" w:rsidRPr="00F93A76" w:rsidRDefault="00A63550" w:rsidP="00A63550">
            <w:pPr>
              <w:tabs>
                <w:tab w:val="left" w:pos="547"/>
              </w:tabs>
              <w:spacing w:after="60"/>
              <w:rPr>
                <w:rFonts w:ascii="Arial" w:hAnsi="Arial" w:cs="Arial"/>
                <w:i/>
              </w:rPr>
            </w:pPr>
            <w:r w:rsidRPr="00F93A76">
              <w:rPr>
                <w:rFonts w:ascii="Arial" w:hAnsi="Arial" w:cs="Arial"/>
                <w:i/>
              </w:rPr>
              <w:t xml:space="preserve">If a Reasonable Accommodation is necessary, please complete a Request for Reasonable Accommodation (DE 8421) form and submit to Human Resource Services Division (HRSD), Reasonable Accommodation Coordinator. </w:t>
            </w:r>
          </w:p>
          <w:p w14:paraId="461E5BE0" w14:textId="4015C3A6" w:rsidR="00A63550" w:rsidRPr="00FF2470" w:rsidRDefault="00A63550" w:rsidP="00A63550">
            <w:pPr>
              <w:pStyle w:val="Details"/>
              <w:spacing w:before="120" w:after="0"/>
              <w:rPr>
                <w:rFonts w:ascii="Arial" w:hAnsi="Arial" w:cs="Arial"/>
                <w:sz w:val="22"/>
              </w:rPr>
            </w:pPr>
            <w:r w:rsidRPr="00FF2470">
              <w:rPr>
                <w:rFonts w:ascii="Arial" w:hAnsi="Arial" w:cs="Arial"/>
                <w:sz w:val="22"/>
              </w:rPr>
              <w:t>List any Reasonable Accommodations made:</w:t>
            </w:r>
            <w:r>
              <w:rPr>
                <w:rFonts w:ascii="Arial" w:hAnsi="Arial" w:cs="Arial"/>
                <w:sz w:val="22"/>
              </w:rPr>
              <w:t xml:space="preserve"> </w:t>
            </w:r>
          </w:p>
        </w:tc>
      </w:tr>
      <w:tr w:rsidR="00A63550" w:rsidRPr="00FF2470" w14:paraId="461E5BE3" w14:textId="77777777" w:rsidTr="00F93A76">
        <w:trPr>
          <w:trHeight w:val="1122"/>
        </w:trPr>
        <w:tc>
          <w:tcPr>
            <w:tcW w:w="10904" w:type="dxa"/>
            <w:gridSpan w:val="5"/>
            <w:tcBorders>
              <w:top w:val="nil"/>
              <w:left w:val="single" w:sz="4" w:space="0" w:color="auto"/>
              <w:bottom w:val="single" w:sz="4" w:space="0" w:color="auto"/>
              <w:right w:val="single" w:sz="4" w:space="0" w:color="auto"/>
            </w:tcBorders>
          </w:tcPr>
          <w:p w14:paraId="461E5BE2" w14:textId="1EE260D5" w:rsidR="00A63550" w:rsidRPr="00FF2470" w:rsidRDefault="005E7F52" w:rsidP="00A63550">
            <w:pPr>
              <w:pStyle w:val="Details"/>
              <w:rPr>
                <w:rFonts w:ascii="Arial" w:hAnsi="Arial" w:cs="Arial"/>
                <w:sz w:val="22"/>
              </w:rPr>
            </w:pPr>
            <w:sdt>
              <w:sdtPr>
                <w:rPr>
                  <w:rFonts w:ascii="Arial" w:hAnsi="Arial" w:cs="Arial"/>
                  <w:sz w:val="22"/>
                </w:rPr>
                <w:alias w:val="Reasonable Accommodations"/>
                <w:tag w:val="RA"/>
                <w:id w:val="1876579433"/>
                <w:lock w:val="sdtLocked"/>
                <w:placeholder>
                  <w:docPart w:val="33BABD0150234ACDBEECBBC4BB3DE82A"/>
                </w:placeholder>
                <w:text/>
              </w:sdtPr>
              <w:sdtEndPr/>
              <w:sdtContent>
                <w:r w:rsidR="00A63550">
                  <w:rPr>
                    <w:rFonts w:ascii="Arial" w:hAnsi="Arial" w:cs="Arial"/>
                    <w:sz w:val="22"/>
                  </w:rPr>
                  <w:t xml:space="preserve"> </w:t>
                </w:r>
              </w:sdtContent>
            </w:sdt>
          </w:p>
        </w:tc>
      </w:tr>
    </w:tbl>
    <w:p w14:paraId="294ECB4A" w14:textId="77777777" w:rsidR="00DB5206" w:rsidRDefault="00DB5206" w:rsidP="000C54CB">
      <w:pPr>
        <w:pStyle w:val="Notes"/>
        <w:rPr>
          <w:rFonts w:ascii="Arial" w:hAnsi="Arial" w:cs="Arial"/>
          <w:b/>
          <w:i w:val="0"/>
          <w:sz w:val="22"/>
        </w:rPr>
      </w:pPr>
    </w:p>
    <w:p w14:paraId="461E5BE4" w14:textId="4ED9AD66" w:rsidR="000C54CB" w:rsidRPr="00FF2470" w:rsidRDefault="00FF2470" w:rsidP="000C54CB">
      <w:pPr>
        <w:pStyle w:val="Notes"/>
        <w:rPr>
          <w:rFonts w:ascii="Arial" w:hAnsi="Arial" w:cs="Arial"/>
          <w:i w:val="0"/>
          <w:sz w:val="22"/>
        </w:rPr>
      </w:pPr>
      <w:r w:rsidRPr="00FF2470">
        <w:rPr>
          <w:rFonts w:ascii="Arial" w:hAnsi="Arial" w:cs="Arial"/>
          <w:b/>
          <w:i w:val="0"/>
          <w:sz w:val="22"/>
        </w:rPr>
        <w:t>Supervisor:</w:t>
      </w:r>
      <w:r>
        <w:rPr>
          <w:rFonts w:ascii="Arial" w:hAnsi="Arial" w:cs="Arial"/>
          <w:i w:val="0"/>
          <w:sz w:val="22"/>
        </w:rPr>
        <w:t xml:space="preserve"> </w:t>
      </w:r>
      <w:r w:rsidR="000C54CB" w:rsidRPr="00FF2470">
        <w:rPr>
          <w:rFonts w:ascii="Arial" w:hAnsi="Arial" w:cs="Arial"/>
          <w:i w:val="0"/>
          <w:sz w:val="22"/>
        </w:rPr>
        <w:t>After signatures are obtained, make 2 copies:</w:t>
      </w:r>
    </w:p>
    <w:p w14:paraId="461E5BE5" w14:textId="77777777" w:rsidR="000C54CB" w:rsidRPr="00FF2470" w:rsidRDefault="000C54CB" w:rsidP="000C54CB">
      <w:pPr>
        <w:pStyle w:val="Notes"/>
        <w:numPr>
          <w:ilvl w:val="0"/>
          <w:numId w:val="14"/>
        </w:numPr>
        <w:rPr>
          <w:rFonts w:ascii="Arial" w:hAnsi="Arial" w:cs="Arial"/>
          <w:i w:val="0"/>
          <w:sz w:val="22"/>
        </w:rPr>
      </w:pPr>
      <w:r w:rsidRPr="00FF2470">
        <w:rPr>
          <w:rFonts w:ascii="Arial" w:hAnsi="Arial" w:cs="Arial"/>
          <w:i w:val="0"/>
          <w:sz w:val="22"/>
        </w:rPr>
        <w:t xml:space="preserve">Send a copy to HRSD (via your Attendance Clerk) to file in the employee’s Official Personnel File (OPF) </w:t>
      </w:r>
    </w:p>
    <w:p w14:paraId="461E5BE6" w14:textId="77777777" w:rsidR="000C54CB" w:rsidRPr="00FF2470" w:rsidRDefault="000C54CB" w:rsidP="000C54CB">
      <w:pPr>
        <w:pStyle w:val="Notes"/>
        <w:numPr>
          <w:ilvl w:val="0"/>
          <w:numId w:val="14"/>
        </w:numPr>
        <w:rPr>
          <w:rFonts w:ascii="Arial" w:hAnsi="Arial" w:cs="Arial"/>
          <w:i w:val="0"/>
          <w:sz w:val="22"/>
        </w:rPr>
      </w:pPr>
      <w:r w:rsidRPr="00FF2470">
        <w:rPr>
          <w:rFonts w:ascii="Arial" w:hAnsi="Arial" w:cs="Arial"/>
          <w:i w:val="0"/>
          <w:sz w:val="22"/>
        </w:rPr>
        <w:t xml:space="preserve">Provide a copy to the employee </w:t>
      </w:r>
    </w:p>
    <w:p w14:paraId="461E5BE7" w14:textId="77777777" w:rsidR="007A6998" w:rsidRPr="00FF2470" w:rsidRDefault="000C54CB" w:rsidP="000C54CB">
      <w:pPr>
        <w:pStyle w:val="Notes"/>
        <w:numPr>
          <w:ilvl w:val="0"/>
          <w:numId w:val="14"/>
        </w:numPr>
        <w:rPr>
          <w:rFonts w:ascii="Arial" w:hAnsi="Arial" w:cs="Arial"/>
          <w:i w:val="0"/>
          <w:sz w:val="22"/>
        </w:rPr>
      </w:pPr>
      <w:r w:rsidRPr="00FF2470">
        <w:rPr>
          <w:rFonts w:ascii="Arial" w:hAnsi="Arial" w:cs="Arial"/>
          <w:i w:val="0"/>
          <w:sz w:val="22"/>
        </w:rPr>
        <w:t>File original in the supervisor’s drop file</w:t>
      </w:r>
    </w:p>
    <w:sectPr w:rsidR="007A6998" w:rsidRPr="00FF2470" w:rsidSect="009D4473">
      <w:headerReference w:type="default" r:id="rId13"/>
      <w:footerReference w:type="default" r:id="rId14"/>
      <w:headerReference w:type="first" r:id="rId15"/>
      <w:footerReference w:type="first" r:id="rId16"/>
      <w:pgSz w:w="12240" w:h="15840" w:code="1"/>
      <w:pgMar w:top="720" w:right="720" w:bottom="720" w:left="720" w:header="180" w:footer="576"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404F987" w14:textId="77777777" w:rsidR="005E7F52" w:rsidRDefault="005E7F52" w:rsidP="00037D55">
      <w:pPr>
        <w:spacing w:before="0" w:after="0"/>
      </w:pPr>
      <w:r>
        <w:separator/>
      </w:r>
    </w:p>
  </w:endnote>
  <w:endnote w:type="continuationSeparator" w:id="0">
    <w:p w14:paraId="15472A0F" w14:textId="77777777" w:rsidR="005E7F52" w:rsidRDefault="005E7F52" w:rsidP="00037D55">
      <w:pPr>
        <w:spacing w:before="0"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1E5BF8" w14:textId="7D4E001A" w:rsidR="006B1E34" w:rsidRPr="00F97F25" w:rsidRDefault="00C31274" w:rsidP="00F97F25">
    <w:pPr>
      <w:pStyle w:val="Footer"/>
    </w:pPr>
    <w:r>
      <w:rPr>
        <w:rFonts w:ascii="Arial" w:eastAsia="Times New Roman" w:hAnsi="Arial" w:cs="Arial"/>
        <w:sz w:val="16"/>
        <w:szCs w:val="16"/>
      </w:rPr>
      <w:t xml:space="preserve">HRSD </w:t>
    </w:r>
    <w:r w:rsidR="00E228C8">
      <w:rPr>
        <w:rFonts w:ascii="Arial" w:eastAsia="Times New Roman" w:hAnsi="Arial" w:cs="Arial"/>
        <w:sz w:val="16"/>
        <w:szCs w:val="16"/>
      </w:rPr>
      <w:t xml:space="preserve">Rev. </w:t>
    </w:r>
    <w:r w:rsidR="006C7768">
      <w:rPr>
        <w:rFonts w:ascii="Arial" w:eastAsia="Times New Roman" w:hAnsi="Arial" w:cs="Arial"/>
        <w:sz w:val="16"/>
        <w:szCs w:val="16"/>
      </w:rPr>
      <w:t>3</w:t>
    </w:r>
    <w:r w:rsidR="00491B74">
      <w:rPr>
        <w:rFonts w:ascii="Arial" w:eastAsia="Times New Roman" w:hAnsi="Arial" w:cs="Arial"/>
        <w:sz w:val="16"/>
        <w:szCs w:val="16"/>
      </w:rPr>
      <w:t xml:space="preserve"> (</w:t>
    </w:r>
    <w:r w:rsidR="006C7768">
      <w:rPr>
        <w:rFonts w:ascii="Arial" w:eastAsia="Times New Roman" w:hAnsi="Arial" w:cs="Arial"/>
        <w:sz w:val="16"/>
        <w:szCs w:val="16"/>
      </w:rPr>
      <w:t>9</w:t>
    </w:r>
    <w:r w:rsidR="00F97F25" w:rsidRPr="006B1E34">
      <w:rPr>
        <w:rFonts w:ascii="Arial" w:eastAsia="Times New Roman" w:hAnsi="Arial" w:cs="Arial"/>
        <w:sz w:val="16"/>
        <w:szCs w:val="16"/>
      </w:rPr>
      <w:t>-1</w:t>
    </w:r>
    <w:r w:rsidR="00F97F25">
      <w:rPr>
        <w:rFonts w:ascii="Arial" w:eastAsia="Times New Roman" w:hAnsi="Arial" w:cs="Arial"/>
        <w:sz w:val="16"/>
        <w:szCs w:val="16"/>
      </w:rPr>
      <w:t>8</w:t>
    </w:r>
    <w:r w:rsidR="00491B74">
      <w:rPr>
        <w:rFonts w:ascii="Arial" w:eastAsia="Times New Roman" w:hAnsi="Arial" w:cs="Arial"/>
        <w:sz w:val="16"/>
        <w:szCs w:val="16"/>
      </w:rPr>
      <w:t>)</w:t>
    </w:r>
    <w:r w:rsidR="00491B74">
      <w:rPr>
        <w:rFonts w:ascii="Arial" w:eastAsia="Times New Roman" w:hAnsi="Arial" w:cs="Arial"/>
        <w:sz w:val="16"/>
        <w:szCs w:val="16"/>
      </w:rPr>
      <w:tab/>
    </w:r>
    <w:r w:rsidR="00491B74">
      <w:rPr>
        <w:rFonts w:ascii="Arial" w:eastAsia="Times New Roman" w:hAnsi="Arial" w:cs="Arial"/>
        <w:sz w:val="16"/>
        <w:szCs w:val="16"/>
      </w:rPr>
      <w:tab/>
    </w:r>
    <w:r w:rsidR="00491B74">
      <w:rPr>
        <w:rFonts w:ascii="Arial" w:eastAsia="Times New Roman" w:hAnsi="Arial" w:cs="Arial"/>
        <w:sz w:val="16"/>
        <w:szCs w:val="16"/>
      </w:rPr>
      <w:tab/>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1E5BFB" w14:textId="5C898B5A" w:rsidR="006B1E34" w:rsidRPr="006B1E34" w:rsidRDefault="00C31274" w:rsidP="00F97F25">
    <w:pPr>
      <w:tabs>
        <w:tab w:val="center" w:pos="4680"/>
        <w:tab w:val="right" w:pos="9360"/>
      </w:tabs>
      <w:spacing w:before="0" w:after="0"/>
      <w:rPr>
        <w:rFonts w:ascii="Arial" w:eastAsia="Times New Roman" w:hAnsi="Arial" w:cs="Arial"/>
        <w:sz w:val="16"/>
        <w:szCs w:val="16"/>
      </w:rPr>
    </w:pPr>
    <w:r>
      <w:rPr>
        <w:rFonts w:ascii="Arial" w:eastAsia="Times New Roman" w:hAnsi="Arial" w:cs="Arial"/>
        <w:sz w:val="16"/>
        <w:szCs w:val="16"/>
      </w:rPr>
      <w:t>HRSD</w:t>
    </w:r>
    <w:r w:rsidR="00491B74">
      <w:rPr>
        <w:rFonts w:ascii="Arial" w:eastAsia="Times New Roman" w:hAnsi="Arial" w:cs="Arial"/>
        <w:sz w:val="16"/>
        <w:szCs w:val="16"/>
      </w:rPr>
      <w:t xml:space="preserve"> Rev. </w:t>
    </w:r>
    <w:r w:rsidR="006C7768">
      <w:rPr>
        <w:rFonts w:ascii="Arial" w:eastAsia="Times New Roman" w:hAnsi="Arial" w:cs="Arial"/>
        <w:sz w:val="16"/>
        <w:szCs w:val="16"/>
      </w:rPr>
      <w:t>3</w:t>
    </w:r>
    <w:r w:rsidR="00491B74">
      <w:rPr>
        <w:rFonts w:ascii="Arial" w:eastAsia="Times New Roman" w:hAnsi="Arial" w:cs="Arial"/>
        <w:sz w:val="16"/>
        <w:szCs w:val="16"/>
      </w:rPr>
      <w:t xml:space="preserve"> (</w:t>
    </w:r>
    <w:r w:rsidR="006C7768">
      <w:rPr>
        <w:rFonts w:ascii="Arial" w:eastAsia="Times New Roman" w:hAnsi="Arial" w:cs="Arial"/>
        <w:sz w:val="16"/>
        <w:szCs w:val="16"/>
      </w:rPr>
      <w:t>9</w:t>
    </w:r>
    <w:r w:rsidR="006B1E34" w:rsidRPr="006B1E34">
      <w:rPr>
        <w:rFonts w:ascii="Arial" w:eastAsia="Times New Roman" w:hAnsi="Arial" w:cs="Arial"/>
        <w:sz w:val="16"/>
        <w:szCs w:val="16"/>
      </w:rPr>
      <w:t>-1</w:t>
    </w:r>
    <w:r w:rsidR="006B1E34">
      <w:rPr>
        <w:rFonts w:ascii="Arial" w:eastAsia="Times New Roman" w:hAnsi="Arial" w:cs="Arial"/>
        <w:sz w:val="16"/>
        <w:szCs w:val="16"/>
      </w:rPr>
      <w:t>8</w:t>
    </w:r>
    <w:r w:rsidR="00491B74">
      <w:rPr>
        <w:rFonts w:ascii="Arial" w:eastAsia="Times New Roman" w:hAnsi="Arial" w:cs="Arial"/>
        <w:sz w:val="16"/>
        <w:szCs w:val="16"/>
      </w:rPr>
      <w:t>)</w:t>
    </w:r>
    <w:r w:rsidR="00491B74">
      <w:rPr>
        <w:rFonts w:ascii="Arial" w:eastAsia="Times New Roman" w:hAnsi="Arial" w:cs="Arial"/>
        <w:sz w:val="16"/>
        <w:szCs w:val="16"/>
      </w:rPr>
      <w:tab/>
    </w:r>
    <w:r w:rsidR="00491B74">
      <w:rPr>
        <w:rFonts w:ascii="Arial" w:eastAsia="Times New Roman" w:hAnsi="Arial" w:cs="Arial"/>
        <w:sz w:val="16"/>
        <w:szCs w:val="16"/>
      </w:rPr>
      <w:tab/>
    </w:r>
    <w:r w:rsidR="00491B74">
      <w:rPr>
        <w:rFonts w:ascii="Arial" w:eastAsia="Times New Roman" w:hAnsi="Arial" w:cs="Arial"/>
        <w:sz w:val="16"/>
        <w:szCs w:val="16"/>
      </w:rPr>
      <w:tab/>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E893399" w14:textId="77777777" w:rsidR="005E7F52" w:rsidRDefault="005E7F52" w:rsidP="00037D55">
      <w:pPr>
        <w:spacing w:before="0" w:after="0"/>
      </w:pPr>
      <w:r>
        <w:rPr>
          <w:noProof/>
        </w:rPr>
        <w:drawing>
          <wp:anchor distT="0" distB="0" distL="114300" distR="114300" simplePos="0" relativeHeight="251659264" behindDoc="0" locked="1" layoutInCell="0" allowOverlap="1" wp14:anchorId="008D53D2" wp14:editId="48D54D98">
            <wp:simplePos x="0" y="0"/>
            <wp:positionH relativeFrom="column">
              <wp:posOffset>457200</wp:posOffset>
            </wp:positionH>
            <wp:positionV relativeFrom="page">
              <wp:posOffset>365760</wp:posOffset>
            </wp:positionV>
            <wp:extent cx="6870700" cy="1219200"/>
            <wp:effectExtent l="0" t="0" r="6350" b="0"/>
            <wp:wrapNone/>
            <wp:docPr id="1" name="Picture 1" descr="New DE 16 MemoMasthead wXline 600r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ew DE 16 MemoMasthead wXline 600res"/>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6870700" cy="1219200"/>
                    </a:xfrm>
                    <a:prstGeom prst="rect">
                      <a:avLst/>
                    </a:prstGeom>
                    <a:noFill/>
                    <a:ln>
                      <a:noFill/>
                    </a:ln>
                  </pic:spPr>
                </pic:pic>
              </a:graphicData>
            </a:graphic>
            <wp14:sizeRelH relativeFrom="page">
              <wp14:pctWidth>0</wp14:pctWidth>
            </wp14:sizeRelH>
            <wp14:sizeRelV relativeFrom="page">
              <wp14:pctHeight>0</wp14:pctHeight>
            </wp14:sizeRelV>
          </wp:anchor>
        </w:drawing>
      </w:r>
      <w:r>
        <w:separator/>
      </w:r>
    </w:p>
  </w:footnote>
  <w:footnote w:type="continuationSeparator" w:id="0">
    <w:p w14:paraId="5EAEBDC5" w14:textId="77777777" w:rsidR="005E7F52" w:rsidRDefault="005E7F52" w:rsidP="00037D55">
      <w:pPr>
        <w:spacing w:before="0"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1087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5202"/>
      <w:gridCol w:w="5670"/>
    </w:tblGrid>
    <w:tr w:rsidR="009E759C" w:rsidRPr="00601C49" w14:paraId="461E5BF0" w14:textId="77777777" w:rsidTr="00DA73FE">
      <w:trPr>
        <w:trHeight w:val="170"/>
      </w:trPr>
      <w:tc>
        <w:tcPr>
          <w:tcW w:w="5202" w:type="dxa"/>
          <w:tcBorders>
            <w:top w:val="nil"/>
            <w:left w:val="nil"/>
            <w:bottom w:val="nil"/>
            <w:right w:val="nil"/>
          </w:tcBorders>
        </w:tcPr>
        <w:p w14:paraId="461E5BEE" w14:textId="77777777" w:rsidR="009E759C" w:rsidRPr="00FF2470" w:rsidRDefault="009E759C" w:rsidP="008268EE">
          <w:pPr>
            <w:pStyle w:val="Notes"/>
            <w:spacing w:after="100" w:afterAutospacing="1" w:line="200" w:lineRule="exact"/>
            <w:rPr>
              <w:rFonts w:ascii="Arial" w:hAnsi="Arial" w:cs="Arial"/>
              <w:b/>
              <w:i w:val="0"/>
              <w:sz w:val="22"/>
              <w:szCs w:val="20"/>
            </w:rPr>
          </w:pPr>
        </w:p>
      </w:tc>
      <w:tc>
        <w:tcPr>
          <w:tcW w:w="5670" w:type="dxa"/>
          <w:tcBorders>
            <w:top w:val="nil"/>
            <w:left w:val="nil"/>
            <w:bottom w:val="nil"/>
            <w:right w:val="nil"/>
          </w:tcBorders>
        </w:tcPr>
        <w:p w14:paraId="461E5BEF" w14:textId="77777777" w:rsidR="009E759C" w:rsidRPr="00FF2470" w:rsidRDefault="009E759C" w:rsidP="009E759C">
          <w:pPr>
            <w:pStyle w:val="Notes"/>
            <w:tabs>
              <w:tab w:val="right" w:pos="5319"/>
            </w:tabs>
            <w:spacing w:after="100" w:afterAutospacing="1" w:line="200" w:lineRule="exact"/>
            <w:rPr>
              <w:rFonts w:ascii="Arial" w:hAnsi="Arial" w:cs="Arial"/>
              <w:b/>
              <w:i w:val="0"/>
              <w:sz w:val="22"/>
              <w:szCs w:val="20"/>
            </w:rPr>
          </w:pPr>
        </w:p>
      </w:tc>
    </w:tr>
    <w:tr w:rsidR="00DA73FE" w:rsidRPr="00601C49" w14:paraId="461E5BF3" w14:textId="77777777" w:rsidTr="00DA73FE">
      <w:trPr>
        <w:trHeight w:val="170"/>
      </w:trPr>
      <w:tc>
        <w:tcPr>
          <w:tcW w:w="5202" w:type="dxa"/>
          <w:tcBorders>
            <w:top w:val="nil"/>
            <w:left w:val="nil"/>
            <w:bottom w:val="nil"/>
            <w:right w:val="nil"/>
          </w:tcBorders>
        </w:tcPr>
        <w:p w14:paraId="461E5BF1" w14:textId="77777777" w:rsidR="00DA73FE" w:rsidRPr="00FF2470" w:rsidRDefault="00DA73FE" w:rsidP="00DA73FE">
          <w:pPr>
            <w:pStyle w:val="Notes"/>
            <w:spacing w:after="100" w:afterAutospacing="1" w:line="200" w:lineRule="exact"/>
            <w:rPr>
              <w:rFonts w:ascii="Arial" w:hAnsi="Arial" w:cs="Arial"/>
              <w:b/>
              <w:i w:val="0"/>
              <w:sz w:val="22"/>
              <w:szCs w:val="20"/>
            </w:rPr>
          </w:pPr>
          <w:r w:rsidRPr="00FF2470">
            <w:rPr>
              <w:rFonts w:ascii="Arial" w:hAnsi="Arial" w:cs="Arial"/>
              <w:b/>
              <w:i w:val="0"/>
              <w:sz w:val="22"/>
              <w:szCs w:val="20"/>
            </w:rPr>
            <w:t>Civil Service Classification</w:t>
          </w:r>
        </w:p>
      </w:tc>
      <w:tc>
        <w:tcPr>
          <w:tcW w:w="5670" w:type="dxa"/>
          <w:tcBorders>
            <w:top w:val="nil"/>
            <w:left w:val="nil"/>
            <w:bottom w:val="nil"/>
            <w:right w:val="nil"/>
          </w:tcBorders>
        </w:tcPr>
        <w:p w14:paraId="461E5BF2" w14:textId="77777777" w:rsidR="00DA73FE" w:rsidRPr="00FF2470" w:rsidRDefault="00DA73FE" w:rsidP="00DA73FE">
          <w:pPr>
            <w:pStyle w:val="Notes"/>
            <w:tabs>
              <w:tab w:val="right" w:pos="5319"/>
            </w:tabs>
            <w:spacing w:after="100" w:afterAutospacing="1" w:line="200" w:lineRule="exact"/>
            <w:rPr>
              <w:rFonts w:ascii="Arial" w:hAnsi="Arial" w:cs="Arial"/>
              <w:b/>
              <w:i w:val="0"/>
              <w:sz w:val="22"/>
              <w:szCs w:val="20"/>
            </w:rPr>
          </w:pPr>
          <w:r w:rsidRPr="00FF2470">
            <w:rPr>
              <w:rFonts w:ascii="Arial" w:hAnsi="Arial" w:cs="Arial"/>
              <w:b/>
              <w:i w:val="0"/>
              <w:sz w:val="22"/>
              <w:szCs w:val="20"/>
            </w:rPr>
            <w:t>Position Number</w:t>
          </w:r>
          <w:r w:rsidRPr="00FF2470">
            <w:rPr>
              <w:rFonts w:ascii="Arial" w:hAnsi="Arial" w:cs="Arial"/>
              <w:b/>
              <w:i w:val="0"/>
              <w:sz w:val="22"/>
              <w:szCs w:val="20"/>
            </w:rPr>
            <w:tab/>
          </w:r>
        </w:p>
      </w:tc>
    </w:tr>
    <w:tr w:rsidR="00DA73FE" w:rsidRPr="00410ED5" w14:paraId="461E5BF6" w14:textId="77777777" w:rsidTr="00DA73FE">
      <w:trPr>
        <w:trHeight w:val="63"/>
      </w:trPr>
      <w:tc>
        <w:tcPr>
          <w:tcW w:w="5202" w:type="dxa"/>
          <w:tcBorders>
            <w:top w:val="nil"/>
            <w:left w:val="nil"/>
            <w:bottom w:val="nil"/>
            <w:right w:val="nil"/>
          </w:tcBorders>
        </w:tcPr>
        <w:p w14:paraId="461E5BF4" w14:textId="3B306578" w:rsidR="00DA73FE" w:rsidRPr="00FF2470" w:rsidRDefault="005E7F52" w:rsidP="00DA73FE">
          <w:pPr>
            <w:pStyle w:val="Notes"/>
            <w:spacing w:before="40" w:after="60"/>
            <w:ind w:left="-43"/>
            <w:rPr>
              <w:rFonts w:ascii="Arial" w:hAnsi="Arial" w:cs="Arial"/>
              <w:i w:val="0"/>
              <w:caps/>
              <w:sz w:val="22"/>
              <w:szCs w:val="20"/>
            </w:rPr>
          </w:pPr>
          <w:sdt>
            <w:sdtPr>
              <w:rPr>
                <w:rFonts w:ascii="Arial" w:hAnsi="Arial" w:cs="Arial"/>
                <w:i w:val="0"/>
                <w:sz w:val="22"/>
                <w:szCs w:val="24"/>
              </w:rPr>
              <w:alias w:val="Title"/>
              <w:tag w:val="Title"/>
              <w:id w:val="-1081441433"/>
              <w:placeholder>
                <w:docPart w:val="05C8BBA2F5AC4E809D1552D18C5966D1"/>
              </w:placeholder>
              <w:dataBinding w:prefixMappings="xmlns:ns0='http://purl.org/dc/elements/1.1/' xmlns:ns1='http://schemas.openxmlformats.org/package/2006/metadata/core-properties' " w:xpath="/ns1:coreProperties[1]/ns0:title[1]" w:storeItemID="{6C3C8BC8-F283-45AE-878A-BAB7291924A1}"/>
              <w:text/>
            </w:sdtPr>
            <w:sdtEndPr/>
            <w:sdtContent>
              <w:r w:rsidR="00A63550">
                <w:rPr>
                  <w:rFonts w:ascii="Arial" w:hAnsi="Arial" w:cs="Arial"/>
                  <w:i w:val="0"/>
                  <w:sz w:val="22"/>
                  <w:szCs w:val="24"/>
                </w:rPr>
                <w:t>Disability Insurance Program Manager I</w:t>
              </w:r>
            </w:sdtContent>
          </w:sdt>
        </w:p>
      </w:tc>
      <w:tc>
        <w:tcPr>
          <w:tcW w:w="5670" w:type="dxa"/>
          <w:tcBorders>
            <w:top w:val="nil"/>
            <w:left w:val="nil"/>
            <w:bottom w:val="nil"/>
            <w:right w:val="nil"/>
          </w:tcBorders>
        </w:tcPr>
        <w:p w14:paraId="461E5BF5" w14:textId="59E15606" w:rsidR="00DA73FE" w:rsidRPr="00FF2470" w:rsidRDefault="005E7F52" w:rsidP="00DA73FE">
          <w:pPr>
            <w:pStyle w:val="Notes"/>
            <w:spacing w:before="40" w:after="60"/>
            <w:rPr>
              <w:rFonts w:ascii="Arial" w:hAnsi="Arial" w:cs="Arial"/>
              <w:b/>
              <w:i w:val="0"/>
              <w:caps/>
              <w:sz w:val="22"/>
              <w:szCs w:val="20"/>
            </w:rPr>
          </w:pPr>
          <w:sdt>
            <w:sdtPr>
              <w:rPr>
                <w:rFonts w:ascii="Arial" w:hAnsi="Arial" w:cs="Arial"/>
                <w:i w:val="0"/>
                <w:sz w:val="22"/>
                <w:szCs w:val="24"/>
              </w:rPr>
              <w:alias w:val="Position Number"/>
              <w:tag w:val=""/>
              <w:id w:val="712768950"/>
              <w:placeholder>
                <w:docPart w:val="5B8C0A1999AB4D8FA9B0790F97AE5BF5"/>
              </w:placeholder>
              <w:dataBinding w:prefixMappings="xmlns:ns0='http://schemas.microsoft.com/office/2006/coverPageProps' " w:xpath="/ns0:CoverPageProperties[1]/ns0:Abstract[1]" w:storeItemID="{55AF091B-3C7A-41E3-B477-F2FDAA23CFDA}"/>
              <w:text/>
            </w:sdtPr>
            <w:sdtEndPr/>
            <w:sdtContent>
              <w:r w:rsidR="00366529">
                <w:rPr>
                  <w:rFonts w:ascii="Arial" w:hAnsi="Arial" w:cs="Arial"/>
                  <w:i w:val="0"/>
                  <w:sz w:val="22"/>
                  <w:szCs w:val="24"/>
                </w:rPr>
                <w:t>280-223-9211-</w:t>
              </w:r>
            </w:sdtContent>
          </w:sdt>
        </w:p>
      </w:tc>
    </w:tr>
  </w:tbl>
  <w:p w14:paraId="461E5BF7" w14:textId="77777777" w:rsidR="007A6998" w:rsidRDefault="007A6998" w:rsidP="00DA73FE">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1E5BF9" w14:textId="77777777" w:rsidR="007A6998" w:rsidRPr="009D4473" w:rsidRDefault="007A6998" w:rsidP="006B1E34">
    <w:pPr>
      <w:pStyle w:val="Companyname"/>
      <w:spacing w:before="0" w:after="0"/>
      <w:ind w:left="7200" w:firstLine="720"/>
      <w:jc w:val="left"/>
      <w:rPr>
        <w:rFonts w:ascii="Arial" w:hAnsi="Arial" w:cs="Arial"/>
        <w:b w:val="0"/>
        <w:sz w:val="16"/>
        <w:szCs w:val="16"/>
      </w:rPr>
    </w:pPr>
  </w:p>
  <w:p w14:paraId="461E5BFA" w14:textId="77777777" w:rsidR="00620CD8" w:rsidRPr="00620CD8" w:rsidRDefault="00620CD8" w:rsidP="00620CD8">
    <w:pPr>
      <w:pStyle w:val="Header"/>
      <w:rPr>
        <w:sz w:val="2"/>
        <w:szCs w:val="2"/>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61A38E7"/>
    <w:multiLevelType w:val="hybridMultilevel"/>
    <w:tmpl w:val="B8C017BA"/>
    <w:lvl w:ilvl="0" w:tplc="D2303996">
      <w:start w:val="1"/>
      <w:numFmt w:val="decimal"/>
      <w:pStyle w:val="NumberedList"/>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0F9F05C7"/>
    <w:multiLevelType w:val="hybridMultilevel"/>
    <w:tmpl w:val="0F966DBA"/>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10D74C57"/>
    <w:multiLevelType w:val="hybridMultilevel"/>
    <w:tmpl w:val="D3002F48"/>
    <w:lvl w:ilvl="0" w:tplc="05DE8146">
      <w:start w:val="1"/>
      <w:numFmt w:val="decimal"/>
      <w:lvlText w:val="%1."/>
      <w:lvlJc w:val="left"/>
      <w:pPr>
        <w:ind w:left="720" w:hanging="360"/>
      </w:pPr>
      <w:rPr>
        <w:rFonts w:hint="default"/>
        <w:sz w:val="24"/>
        <w:szCs w:val="24"/>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13473778"/>
    <w:multiLevelType w:val="hybridMultilevel"/>
    <w:tmpl w:val="605C431C"/>
    <w:lvl w:ilvl="0" w:tplc="0409000F">
      <w:start w:val="1"/>
      <w:numFmt w:val="decimal"/>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 w15:restartNumberingAfterBreak="0">
    <w:nsid w:val="19A207F9"/>
    <w:multiLevelType w:val="hybridMultilevel"/>
    <w:tmpl w:val="C99E50D0"/>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19E22AAC"/>
    <w:multiLevelType w:val="hybridMultilevel"/>
    <w:tmpl w:val="C2583AE8"/>
    <w:lvl w:ilvl="0" w:tplc="20162D60">
      <w:start w:val="3"/>
      <w:numFmt w:val="decimal"/>
      <w:lvlText w:val="%1."/>
      <w:lvlJc w:val="left"/>
      <w:pPr>
        <w:ind w:left="720" w:hanging="360"/>
      </w:pPr>
      <w:rPr>
        <w:rFonts w:hint="default"/>
        <w:sz w:val="24"/>
        <w:szCs w:val="24"/>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25CE7EB0"/>
    <w:multiLevelType w:val="hybridMultilevel"/>
    <w:tmpl w:val="D69E0C06"/>
    <w:lvl w:ilvl="0" w:tplc="0409000F">
      <w:start w:val="1"/>
      <w:numFmt w:val="decimal"/>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 w15:restartNumberingAfterBreak="0">
    <w:nsid w:val="26606494"/>
    <w:multiLevelType w:val="hybridMultilevel"/>
    <w:tmpl w:val="DBEC9AC0"/>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273900B8"/>
    <w:multiLevelType w:val="hybridMultilevel"/>
    <w:tmpl w:val="358CAF94"/>
    <w:lvl w:ilvl="0" w:tplc="54D87078">
      <w:start w:val="4"/>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 w15:restartNumberingAfterBreak="0">
    <w:nsid w:val="2A44402A"/>
    <w:multiLevelType w:val="hybridMultilevel"/>
    <w:tmpl w:val="FD2400E0"/>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3BDD4354"/>
    <w:multiLevelType w:val="hybridMultilevel"/>
    <w:tmpl w:val="8586E20E"/>
    <w:lvl w:ilvl="0" w:tplc="4E28ABE8">
      <w:start w:val="1"/>
      <w:numFmt w:val="upperLetter"/>
      <w:lvlText w:val="%1."/>
      <w:lvlJc w:val="left"/>
      <w:pPr>
        <w:ind w:left="630" w:hanging="360"/>
      </w:pPr>
      <w:rPr>
        <w:rFonts w:hint="default"/>
      </w:rPr>
    </w:lvl>
    <w:lvl w:ilvl="1" w:tplc="04090019" w:tentative="1">
      <w:start w:val="1"/>
      <w:numFmt w:val="lowerLetter"/>
      <w:lvlText w:val="%2."/>
      <w:lvlJc w:val="left"/>
      <w:pPr>
        <w:ind w:left="1350" w:hanging="360"/>
      </w:pPr>
    </w:lvl>
    <w:lvl w:ilvl="2" w:tplc="0409001B" w:tentative="1">
      <w:start w:val="1"/>
      <w:numFmt w:val="lowerRoman"/>
      <w:lvlText w:val="%3."/>
      <w:lvlJc w:val="right"/>
      <w:pPr>
        <w:ind w:left="2070" w:hanging="180"/>
      </w:pPr>
    </w:lvl>
    <w:lvl w:ilvl="3" w:tplc="0409000F" w:tentative="1">
      <w:start w:val="1"/>
      <w:numFmt w:val="decimal"/>
      <w:lvlText w:val="%4."/>
      <w:lvlJc w:val="left"/>
      <w:pPr>
        <w:ind w:left="2790" w:hanging="360"/>
      </w:pPr>
    </w:lvl>
    <w:lvl w:ilvl="4" w:tplc="04090019" w:tentative="1">
      <w:start w:val="1"/>
      <w:numFmt w:val="lowerLetter"/>
      <w:lvlText w:val="%5."/>
      <w:lvlJc w:val="left"/>
      <w:pPr>
        <w:ind w:left="3510" w:hanging="360"/>
      </w:pPr>
    </w:lvl>
    <w:lvl w:ilvl="5" w:tplc="0409001B" w:tentative="1">
      <w:start w:val="1"/>
      <w:numFmt w:val="lowerRoman"/>
      <w:lvlText w:val="%6."/>
      <w:lvlJc w:val="right"/>
      <w:pPr>
        <w:ind w:left="4230" w:hanging="180"/>
      </w:pPr>
    </w:lvl>
    <w:lvl w:ilvl="6" w:tplc="0409000F" w:tentative="1">
      <w:start w:val="1"/>
      <w:numFmt w:val="decimal"/>
      <w:lvlText w:val="%7."/>
      <w:lvlJc w:val="left"/>
      <w:pPr>
        <w:ind w:left="4950" w:hanging="360"/>
      </w:pPr>
    </w:lvl>
    <w:lvl w:ilvl="7" w:tplc="04090019" w:tentative="1">
      <w:start w:val="1"/>
      <w:numFmt w:val="lowerLetter"/>
      <w:lvlText w:val="%8."/>
      <w:lvlJc w:val="left"/>
      <w:pPr>
        <w:ind w:left="5670" w:hanging="360"/>
      </w:pPr>
    </w:lvl>
    <w:lvl w:ilvl="8" w:tplc="0409001B" w:tentative="1">
      <w:start w:val="1"/>
      <w:numFmt w:val="lowerRoman"/>
      <w:lvlText w:val="%9."/>
      <w:lvlJc w:val="right"/>
      <w:pPr>
        <w:ind w:left="6390" w:hanging="180"/>
      </w:pPr>
    </w:lvl>
  </w:abstractNum>
  <w:abstractNum w:abstractNumId="11" w15:restartNumberingAfterBreak="0">
    <w:nsid w:val="456216BD"/>
    <w:multiLevelType w:val="hybridMultilevel"/>
    <w:tmpl w:val="14C405A0"/>
    <w:lvl w:ilvl="0" w:tplc="0409000F">
      <w:start w:val="1"/>
      <w:numFmt w:val="decimal"/>
      <w:lvlText w:val="%1."/>
      <w:lvlJc w:val="left"/>
      <w:pPr>
        <w:ind w:left="702" w:hanging="360"/>
      </w:pPr>
    </w:lvl>
    <w:lvl w:ilvl="1" w:tplc="04090019" w:tentative="1">
      <w:start w:val="1"/>
      <w:numFmt w:val="lowerLetter"/>
      <w:lvlText w:val="%2."/>
      <w:lvlJc w:val="left"/>
      <w:pPr>
        <w:ind w:left="1422" w:hanging="360"/>
      </w:pPr>
    </w:lvl>
    <w:lvl w:ilvl="2" w:tplc="0409001B" w:tentative="1">
      <w:start w:val="1"/>
      <w:numFmt w:val="lowerRoman"/>
      <w:lvlText w:val="%3."/>
      <w:lvlJc w:val="right"/>
      <w:pPr>
        <w:ind w:left="2142" w:hanging="180"/>
      </w:pPr>
    </w:lvl>
    <w:lvl w:ilvl="3" w:tplc="0409000F" w:tentative="1">
      <w:start w:val="1"/>
      <w:numFmt w:val="decimal"/>
      <w:lvlText w:val="%4."/>
      <w:lvlJc w:val="left"/>
      <w:pPr>
        <w:ind w:left="2862" w:hanging="360"/>
      </w:pPr>
    </w:lvl>
    <w:lvl w:ilvl="4" w:tplc="04090019" w:tentative="1">
      <w:start w:val="1"/>
      <w:numFmt w:val="lowerLetter"/>
      <w:lvlText w:val="%5."/>
      <w:lvlJc w:val="left"/>
      <w:pPr>
        <w:ind w:left="3582" w:hanging="360"/>
      </w:pPr>
    </w:lvl>
    <w:lvl w:ilvl="5" w:tplc="0409001B" w:tentative="1">
      <w:start w:val="1"/>
      <w:numFmt w:val="lowerRoman"/>
      <w:lvlText w:val="%6."/>
      <w:lvlJc w:val="right"/>
      <w:pPr>
        <w:ind w:left="4302" w:hanging="180"/>
      </w:pPr>
    </w:lvl>
    <w:lvl w:ilvl="6" w:tplc="0409000F" w:tentative="1">
      <w:start w:val="1"/>
      <w:numFmt w:val="decimal"/>
      <w:lvlText w:val="%7."/>
      <w:lvlJc w:val="left"/>
      <w:pPr>
        <w:ind w:left="5022" w:hanging="360"/>
      </w:pPr>
    </w:lvl>
    <w:lvl w:ilvl="7" w:tplc="04090019" w:tentative="1">
      <w:start w:val="1"/>
      <w:numFmt w:val="lowerLetter"/>
      <w:lvlText w:val="%8."/>
      <w:lvlJc w:val="left"/>
      <w:pPr>
        <w:ind w:left="5742" w:hanging="360"/>
      </w:pPr>
    </w:lvl>
    <w:lvl w:ilvl="8" w:tplc="0409001B" w:tentative="1">
      <w:start w:val="1"/>
      <w:numFmt w:val="lowerRoman"/>
      <w:lvlText w:val="%9."/>
      <w:lvlJc w:val="right"/>
      <w:pPr>
        <w:ind w:left="6462" w:hanging="180"/>
      </w:pPr>
    </w:lvl>
  </w:abstractNum>
  <w:abstractNum w:abstractNumId="12" w15:restartNumberingAfterBreak="0">
    <w:nsid w:val="465021B2"/>
    <w:multiLevelType w:val="hybridMultilevel"/>
    <w:tmpl w:val="C6288BA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59C81E46"/>
    <w:multiLevelType w:val="hybridMultilevel"/>
    <w:tmpl w:val="4CA2656C"/>
    <w:lvl w:ilvl="0" w:tplc="38684168">
      <w:start w:val="1"/>
      <w:numFmt w:val="bullet"/>
      <w:pStyle w:val="BulletedLis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5F451279"/>
    <w:multiLevelType w:val="hybridMultilevel"/>
    <w:tmpl w:val="3278848C"/>
    <w:lvl w:ilvl="0" w:tplc="5E7AE844">
      <w:start w:val="1"/>
      <w:numFmt w:val="upperLetter"/>
      <w:lvlText w:val="%1."/>
      <w:lvlJc w:val="left"/>
      <w:pPr>
        <w:ind w:left="1260" w:hanging="360"/>
      </w:pPr>
      <w:rPr>
        <w:rFonts w:hint="default"/>
        <w:b/>
      </w:rPr>
    </w:lvl>
    <w:lvl w:ilvl="1" w:tplc="04090019" w:tentative="1">
      <w:start w:val="1"/>
      <w:numFmt w:val="lowerLetter"/>
      <w:lvlText w:val="%2."/>
      <w:lvlJc w:val="left"/>
      <w:pPr>
        <w:ind w:left="1980" w:hanging="360"/>
      </w:pPr>
    </w:lvl>
    <w:lvl w:ilvl="2" w:tplc="0409001B" w:tentative="1">
      <w:start w:val="1"/>
      <w:numFmt w:val="lowerRoman"/>
      <w:lvlText w:val="%3."/>
      <w:lvlJc w:val="right"/>
      <w:pPr>
        <w:ind w:left="2700" w:hanging="180"/>
      </w:pPr>
    </w:lvl>
    <w:lvl w:ilvl="3" w:tplc="0409000F" w:tentative="1">
      <w:start w:val="1"/>
      <w:numFmt w:val="decimal"/>
      <w:lvlText w:val="%4."/>
      <w:lvlJc w:val="left"/>
      <w:pPr>
        <w:ind w:left="3420" w:hanging="360"/>
      </w:pPr>
    </w:lvl>
    <w:lvl w:ilvl="4" w:tplc="04090019" w:tentative="1">
      <w:start w:val="1"/>
      <w:numFmt w:val="lowerLetter"/>
      <w:lvlText w:val="%5."/>
      <w:lvlJc w:val="left"/>
      <w:pPr>
        <w:ind w:left="4140" w:hanging="360"/>
      </w:pPr>
    </w:lvl>
    <w:lvl w:ilvl="5" w:tplc="0409001B" w:tentative="1">
      <w:start w:val="1"/>
      <w:numFmt w:val="lowerRoman"/>
      <w:lvlText w:val="%6."/>
      <w:lvlJc w:val="right"/>
      <w:pPr>
        <w:ind w:left="4860" w:hanging="180"/>
      </w:pPr>
    </w:lvl>
    <w:lvl w:ilvl="6" w:tplc="0409000F" w:tentative="1">
      <w:start w:val="1"/>
      <w:numFmt w:val="decimal"/>
      <w:lvlText w:val="%7."/>
      <w:lvlJc w:val="left"/>
      <w:pPr>
        <w:ind w:left="5580" w:hanging="360"/>
      </w:pPr>
    </w:lvl>
    <w:lvl w:ilvl="7" w:tplc="04090019" w:tentative="1">
      <w:start w:val="1"/>
      <w:numFmt w:val="lowerLetter"/>
      <w:lvlText w:val="%8."/>
      <w:lvlJc w:val="left"/>
      <w:pPr>
        <w:ind w:left="6300" w:hanging="360"/>
      </w:pPr>
    </w:lvl>
    <w:lvl w:ilvl="8" w:tplc="0409001B" w:tentative="1">
      <w:start w:val="1"/>
      <w:numFmt w:val="lowerRoman"/>
      <w:lvlText w:val="%9."/>
      <w:lvlJc w:val="right"/>
      <w:pPr>
        <w:ind w:left="7020" w:hanging="180"/>
      </w:pPr>
    </w:lvl>
  </w:abstractNum>
  <w:abstractNum w:abstractNumId="15" w15:restartNumberingAfterBreak="0">
    <w:nsid w:val="62DE2D80"/>
    <w:multiLevelType w:val="hybridMultilevel"/>
    <w:tmpl w:val="67FCA0CE"/>
    <w:lvl w:ilvl="0" w:tplc="99782972">
      <w:numFmt w:val="bullet"/>
      <w:lvlText w:val=""/>
      <w:lvlJc w:val="left"/>
      <w:pPr>
        <w:ind w:left="720" w:hanging="360"/>
      </w:pPr>
      <w:rPr>
        <w:rFonts w:ascii="Symbol" w:eastAsia="Calibri" w:hAnsi="Symbo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69F23A7E"/>
    <w:multiLevelType w:val="hybridMultilevel"/>
    <w:tmpl w:val="096E3BC8"/>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6A046C70"/>
    <w:multiLevelType w:val="hybridMultilevel"/>
    <w:tmpl w:val="41EC8F00"/>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301155630">
    <w:abstractNumId w:val="13"/>
  </w:num>
  <w:num w:numId="2" w16cid:durableId="711075804">
    <w:abstractNumId w:val="0"/>
  </w:num>
  <w:num w:numId="3" w16cid:durableId="432018067">
    <w:abstractNumId w:val="2"/>
  </w:num>
  <w:num w:numId="4" w16cid:durableId="1139037934">
    <w:abstractNumId w:val="1"/>
  </w:num>
  <w:num w:numId="5" w16cid:durableId="418453718">
    <w:abstractNumId w:val="14"/>
  </w:num>
  <w:num w:numId="6" w16cid:durableId="592082186">
    <w:abstractNumId w:val="16"/>
  </w:num>
  <w:num w:numId="7" w16cid:durableId="764351582">
    <w:abstractNumId w:val="10"/>
  </w:num>
  <w:num w:numId="8" w16cid:durableId="1370379397">
    <w:abstractNumId w:val="17"/>
  </w:num>
  <w:num w:numId="9" w16cid:durableId="1576354978">
    <w:abstractNumId w:val="7"/>
  </w:num>
  <w:num w:numId="10" w16cid:durableId="814881084">
    <w:abstractNumId w:val="4"/>
  </w:num>
  <w:num w:numId="11" w16cid:durableId="998267161">
    <w:abstractNumId w:val="9"/>
  </w:num>
  <w:num w:numId="12" w16cid:durableId="689259569">
    <w:abstractNumId w:val="11"/>
  </w:num>
  <w:num w:numId="13" w16cid:durableId="253246838">
    <w:abstractNumId w:val="5"/>
  </w:num>
  <w:num w:numId="14" w16cid:durableId="554046500">
    <w:abstractNumId w:val="12"/>
  </w:num>
  <w:num w:numId="15" w16cid:durableId="14694742">
    <w:abstractNumId w:val="3"/>
  </w:num>
  <w:num w:numId="16" w16cid:durableId="1076166890">
    <w:abstractNumId w:val="6"/>
  </w:num>
  <w:num w:numId="17" w16cid:durableId="749347133">
    <w:abstractNumId w:val="8"/>
  </w:num>
  <w:num w:numId="18" w16cid:durableId="1161047980">
    <w:abstractNumId w:val="1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efaultTabStop w:val="720"/>
  <w:drawingGridHorizontalSpacing w:val="110"/>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45E59"/>
    <w:rsid w:val="00006865"/>
    <w:rsid w:val="00006876"/>
    <w:rsid w:val="000255A3"/>
    <w:rsid w:val="0003587B"/>
    <w:rsid w:val="00035AA4"/>
    <w:rsid w:val="00037D55"/>
    <w:rsid w:val="000656C9"/>
    <w:rsid w:val="000853BC"/>
    <w:rsid w:val="00097108"/>
    <w:rsid w:val="000B2D8A"/>
    <w:rsid w:val="000B37F2"/>
    <w:rsid w:val="000C1B55"/>
    <w:rsid w:val="000C54CB"/>
    <w:rsid w:val="000C5A46"/>
    <w:rsid w:val="000E43A5"/>
    <w:rsid w:val="000E68F1"/>
    <w:rsid w:val="000F0378"/>
    <w:rsid w:val="000F47C7"/>
    <w:rsid w:val="000F6B6D"/>
    <w:rsid w:val="00114FAC"/>
    <w:rsid w:val="001170E5"/>
    <w:rsid w:val="0012566B"/>
    <w:rsid w:val="00133285"/>
    <w:rsid w:val="00133667"/>
    <w:rsid w:val="0014076C"/>
    <w:rsid w:val="00146B76"/>
    <w:rsid w:val="00147A54"/>
    <w:rsid w:val="001629D9"/>
    <w:rsid w:val="0019519C"/>
    <w:rsid w:val="001A24F2"/>
    <w:rsid w:val="001E0998"/>
    <w:rsid w:val="001E34D9"/>
    <w:rsid w:val="001F1798"/>
    <w:rsid w:val="00201850"/>
    <w:rsid w:val="00201D1A"/>
    <w:rsid w:val="00213A15"/>
    <w:rsid w:val="002148B2"/>
    <w:rsid w:val="002158B8"/>
    <w:rsid w:val="002164DB"/>
    <w:rsid w:val="00225644"/>
    <w:rsid w:val="00242BC0"/>
    <w:rsid w:val="0024677A"/>
    <w:rsid w:val="002534E3"/>
    <w:rsid w:val="00256A7C"/>
    <w:rsid w:val="00267316"/>
    <w:rsid w:val="00276A6F"/>
    <w:rsid w:val="00283CB7"/>
    <w:rsid w:val="00291A45"/>
    <w:rsid w:val="002A2716"/>
    <w:rsid w:val="002B5D2A"/>
    <w:rsid w:val="002C337A"/>
    <w:rsid w:val="003056DC"/>
    <w:rsid w:val="00313FB9"/>
    <w:rsid w:val="0031533E"/>
    <w:rsid w:val="00347323"/>
    <w:rsid w:val="00350BC0"/>
    <w:rsid w:val="0036119B"/>
    <w:rsid w:val="00365061"/>
    <w:rsid w:val="00365BC6"/>
    <w:rsid w:val="00366529"/>
    <w:rsid w:val="00374F55"/>
    <w:rsid w:val="003829AA"/>
    <w:rsid w:val="0038352F"/>
    <w:rsid w:val="003843BC"/>
    <w:rsid w:val="00386B78"/>
    <w:rsid w:val="00391D85"/>
    <w:rsid w:val="00396097"/>
    <w:rsid w:val="003969D8"/>
    <w:rsid w:val="003A0571"/>
    <w:rsid w:val="003A434B"/>
    <w:rsid w:val="003C46F4"/>
    <w:rsid w:val="003C6378"/>
    <w:rsid w:val="003D72D7"/>
    <w:rsid w:val="003E10C8"/>
    <w:rsid w:val="003E404E"/>
    <w:rsid w:val="003F1A24"/>
    <w:rsid w:val="003F6CE0"/>
    <w:rsid w:val="004063F3"/>
    <w:rsid w:val="00410ED5"/>
    <w:rsid w:val="004118E0"/>
    <w:rsid w:val="00415510"/>
    <w:rsid w:val="00424E3B"/>
    <w:rsid w:val="0043367A"/>
    <w:rsid w:val="00445496"/>
    <w:rsid w:val="00445B46"/>
    <w:rsid w:val="004561BF"/>
    <w:rsid w:val="00464444"/>
    <w:rsid w:val="00464727"/>
    <w:rsid w:val="00491B74"/>
    <w:rsid w:val="00491C53"/>
    <w:rsid w:val="004959B5"/>
    <w:rsid w:val="004A18D9"/>
    <w:rsid w:val="004B5B1A"/>
    <w:rsid w:val="004D135D"/>
    <w:rsid w:val="004D4A89"/>
    <w:rsid w:val="004E0FED"/>
    <w:rsid w:val="004F6E0E"/>
    <w:rsid w:val="00500155"/>
    <w:rsid w:val="0050123C"/>
    <w:rsid w:val="005078BF"/>
    <w:rsid w:val="005118E9"/>
    <w:rsid w:val="00514479"/>
    <w:rsid w:val="00516A0F"/>
    <w:rsid w:val="0052016C"/>
    <w:rsid w:val="0052115F"/>
    <w:rsid w:val="00525B8D"/>
    <w:rsid w:val="0053230E"/>
    <w:rsid w:val="00547D99"/>
    <w:rsid w:val="00562A56"/>
    <w:rsid w:val="00562F89"/>
    <w:rsid w:val="00564136"/>
    <w:rsid w:val="00566F1F"/>
    <w:rsid w:val="005742B9"/>
    <w:rsid w:val="00574946"/>
    <w:rsid w:val="00585C63"/>
    <w:rsid w:val="00592652"/>
    <w:rsid w:val="005A3B49"/>
    <w:rsid w:val="005B107A"/>
    <w:rsid w:val="005B3E67"/>
    <w:rsid w:val="005C36E2"/>
    <w:rsid w:val="005C669E"/>
    <w:rsid w:val="005D4E52"/>
    <w:rsid w:val="005E1CEC"/>
    <w:rsid w:val="005E3FE3"/>
    <w:rsid w:val="005E7F52"/>
    <w:rsid w:val="00600802"/>
    <w:rsid w:val="00601C49"/>
    <w:rsid w:val="0060216F"/>
    <w:rsid w:val="006066A2"/>
    <w:rsid w:val="00620CD8"/>
    <w:rsid w:val="00625AA1"/>
    <w:rsid w:val="00632885"/>
    <w:rsid w:val="00647A8E"/>
    <w:rsid w:val="006541F1"/>
    <w:rsid w:val="0066314D"/>
    <w:rsid w:val="00672EFA"/>
    <w:rsid w:val="00675772"/>
    <w:rsid w:val="0068129C"/>
    <w:rsid w:val="0069437D"/>
    <w:rsid w:val="006B1E34"/>
    <w:rsid w:val="006B253D"/>
    <w:rsid w:val="006C2331"/>
    <w:rsid w:val="006C3597"/>
    <w:rsid w:val="006C5CCB"/>
    <w:rsid w:val="006C7768"/>
    <w:rsid w:val="006D5EBF"/>
    <w:rsid w:val="006E6B48"/>
    <w:rsid w:val="00702D66"/>
    <w:rsid w:val="00710685"/>
    <w:rsid w:val="00730470"/>
    <w:rsid w:val="007309F3"/>
    <w:rsid w:val="007309FC"/>
    <w:rsid w:val="007519BB"/>
    <w:rsid w:val="00774232"/>
    <w:rsid w:val="0077653B"/>
    <w:rsid w:val="0079152D"/>
    <w:rsid w:val="007975C8"/>
    <w:rsid w:val="007A22C0"/>
    <w:rsid w:val="007A6998"/>
    <w:rsid w:val="007B1BD3"/>
    <w:rsid w:val="007B5567"/>
    <w:rsid w:val="007B6A52"/>
    <w:rsid w:val="007C2898"/>
    <w:rsid w:val="007C681B"/>
    <w:rsid w:val="007E3E45"/>
    <w:rsid w:val="007F2C82"/>
    <w:rsid w:val="007F65E6"/>
    <w:rsid w:val="00801AEF"/>
    <w:rsid w:val="00802BAC"/>
    <w:rsid w:val="008036DF"/>
    <w:rsid w:val="00806099"/>
    <w:rsid w:val="0080619B"/>
    <w:rsid w:val="00811ECA"/>
    <w:rsid w:val="008123E7"/>
    <w:rsid w:val="008131F2"/>
    <w:rsid w:val="008268A8"/>
    <w:rsid w:val="008268EE"/>
    <w:rsid w:val="00826D55"/>
    <w:rsid w:val="008303B8"/>
    <w:rsid w:val="00851E78"/>
    <w:rsid w:val="00857B5E"/>
    <w:rsid w:val="00865407"/>
    <w:rsid w:val="00870995"/>
    <w:rsid w:val="008A571D"/>
    <w:rsid w:val="008C53CF"/>
    <w:rsid w:val="008D03D8"/>
    <w:rsid w:val="008D0916"/>
    <w:rsid w:val="008F02D7"/>
    <w:rsid w:val="008F2537"/>
    <w:rsid w:val="00900219"/>
    <w:rsid w:val="00902D56"/>
    <w:rsid w:val="00925D7D"/>
    <w:rsid w:val="009330CA"/>
    <w:rsid w:val="009350E1"/>
    <w:rsid w:val="00941B6A"/>
    <w:rsid w:val="00942365"/>
    <w:rsid w:val="009538B4"/>
    <w:rsid w:val="00955CD1"/>
    <w:rsid w:val="009603BD"/>
    <w:rsid w:val="00963481"/>
    <w:rsid w:val="0097200F"/>
    <w:rsid w:val="00977D0C"/>
    <w:rsid w:val="009864A3"/>
    <w:rsid w:val="0099370D"/>
    <w:rsid w:val="009B6235"/>
    <w:rsid w:val="009B787E"/>
    <w:rsid w:val="009C5D77"/>
    <w:rsid w:val="009D4473"/>
    <w:rsid w:val="009E759C"/>
    <w:rsid w:val="009F4D1F"/>
    <w:rsid w:val="00A01E8A"/>
    <w:rsid w:val="00A05AAE"/>
    <w:rsid w:val="00A1765E"/>
    <w:rsid w:val="00A34F71"/>
    <w:rsid w:val="00A359F5"/>
    <w:rsid w:val="00A41E7D"/>
    <w:rsid w:val="00A44AED"/>
    <w:rsid w:val="00A463B7"/>
    <w:rsid w:val="00A55FA7"/>
    <w:rsid w:val="00A63550"/>
    <w:rsid w:val="00A81623"/>
    <w:rsid w:val="00A81673"/>
    <w:rsid w:val="00A8420C"/>
    <w:rsid w:val="00A978DC"/>
    <w:rsid w:val="00AE1D13"/>
    <w:rsid w:val="00B017B8"/>
    <w:rsid w:val="00B10A4E"/>
    <w:rsid w:val="00B1484B"/>
    <w:rsid w:val="00B14941"/>
    <w:rsid w:val="00B30AA2"/>
    <w:rsid w:val="00B475DD"/>
    <w:rsid w:val="00B57BFB"/>
    <w:rsid w:val="00B57E80"/>
    <w:rsid w:val="00B74F27"/>
    <w:rsid w:val="00B75290"/>
    <w:rsid w:val="00B7727C"/>
    <w:rsid w:val="00BB2F85"/>
    <w:rsid w:val="00BC4C41"/>
    <w:rsid w:val="00BD0958"/>
    <w:rsid w:val="00C035F4"/>
    <w:rsid w:val="00C04F5F"/>
    <w:rsid w:val="00C17CB8"/>
    <w:rsid w:val="00C22FD2"/>
    <w:rsid w:val="00C2754A"/>
    <w:rsid w:val="00C31274"/>
    <w:rsid w:val="00C365C7"/>
    <w:rsid w:val="00C41450"/>
    <w:rsid w:val="00C47DA0"/>
    <w:rsid w:val="00C519CB"/>
    <w:rsid w:val="00C56909"/>
    <w:rsid w:val="00C74BB4"/>
    <w:rsid w:val="00C76253"/>
    <w:rsid w:val="00C77155"/>
    <w:rsid w:val="00C8514E"/>
    <w:rsid w:val="00C930D3"/>
    <w:rsid w:val="00C937B3"/>
    <w:rsid w:val="00CA61C4"/>
    <w:rsid w:val="00CA7CB5"/>
    <w:rsid w:val="00CC212E"/>
    <w:rsid w:val="00CC4A82"/>
    <w:rsid w:val="00CD5756"/>
    <w:rsid w:val="00CE4C3C"/>
    <w:rsid w:val="00CF22EC"/>
    <w:rsid w:val="00CF467A"/>
    <w:rsid w:val="00D054A1"/>
    <w:rsid w:val="00D14DB6"/>
    <w:rsid w:val="00D17CF6"/>
    <w:rsid w:val="00D21BBC"/>
    <w:rsid w:val="00D315FD"/>
    <w:rsid w:val="00D32F04"/>
    <w:rsid w:val="00D46FA2"/>
    <w:rsid w:val="00D57E96"/>
    <w:rsid w:val="00D61E97"/>
    <w:rsid w:val="00D64EF3"/>
    <w:rsid w:val="00D677E2"/>
    <w:rsid w:val="00D76804"/>
    <w:rsid w:val="00D82826"/>
    <w:rsid w:val="00D834D4"/>
    <w:rsid w:val="00D9073A"/>
    <w:rsid w:val="00DA73FE"/>
    <w:rsid w:val="00DB4F41"/>
    <w:rsid w:val="00DB5206"/>
    <w:rsid w:val="00DB7B5C"/>
    <w:rsid w:val="00DC2EEE"/>
    <w:rsid w:val="00DC41F2"/>
    <w:rsid w:val="00DD063C"/>
    <w:rsid w:val="00DD2047"/>
    <w:rsid w:val="00DD4CC8"/>
    <w:rsid w:val="00DE106F"/>
    <w:rsid w:val="00DF1BB6"/>
    <w:rsid w:val="00DF4CF9"/>
    <w:rsid w:val="00E03E77"/>
    <w:rsid w:val="00E15343"/>
    <w:rsid w:val="00E228C8"/>
    <w:rsid w:val="00E23F93"/>
    <w:rsid w:val="00E25F48"/>
    <w:rsid w:val="00E36C96"/>
    <w:rsid w:val="00E4626A"/>
    <w:rsid w:val="00E50004"/>
    <w:rsid w:val="00E52EF8"/>
    <w:rsid w:val="00E82B51"/>
    <w:rsid w:val="00EA68A2"/>
    <w:rsid w:val="00EB3C69"/>
    <w:rsid w:val="00EB5F45"/>
    <w:rsid w:val="00EC07D9"/>
    <w:rsid w:val="00ED12BA"/>
    <w:rsid w:val="00ED65E5"/>
    <w:rsid w:val="00F04153"/>
    <w:rsid w:val="00F0505B"/>
    <w:rsid w:val="00F06F66"/>
    <w:rsid w:val="00F1608F"/>
    <w:rsid w:val="00F22DD8"/>
    <w:rsid w:val="00F250BA"/>
    <w:rsid w:val="00F318A8"/>
    <w:rsid w:val="00F420C8"/>
    <w:rsid w:val="00F45E59"/>
    <w:rsid w:val="00F8089E"/>
    <w:rsid w:val="00F93A76"/>
    <w:rsid w:val="00F97F25"/>
    <w:rsid w:val="00FA3D4E"/>
    <w:rsid w:val="00FA494F"/>
    <w:rsid w:val="00FB29E2"/>
    <w:rsid w:val="00FB2D06"/>
    <w:rsid w:val="00FC47BC"/>
    <w:rsid w:val="00FC77CE"/>
    <w:rsid w:val="00FD39FD"/>
    <w:rsid w:val="00FD416F"/>
    <w:rsid w:val="00FF0781"/>
    <w:rsid w:val="00FF2470"/>
    <w:rsid w:val="00FF4665"/>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61E5B5F"/>
  <w15:docId w15:val="{580642E6-559F-4972-9766-93BC7A3A340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0"/>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056DC"/>
    <w:pPr>
      <w:spacing w:before="60" w:after="20"/>
    </w:pPr>
    <w:rPr>
      <w:rFonts w:asciiTheme="minorHAnsi" w:hAnsiTheme="minorHAnsi"/>
      <w:szCs w:val="22"/>
    </w:rPr>
  </w:style>
  <w:style w:type="paragraph" w:styleId="Heading1">
    <w:name w:val="heading 1"/>
    <w:basedOn w:val="Normal"/>
    <w:next w:val="Normal"/>
    <w:link w:val="Heading1Char"/>
    <w:rsid w:val="0079152D"/>
    <w:pPr>
      <w:tabs>
        <w:tab w:val="left" w:pos="7185"/>
      </w:tabs>
      <w:spacing w:before="200" w:after="0"/>
      <w:ind w:left="450"/>
      <w:outlineLvl w:val="0"/>
    </w:pPr>
    <w:rPr>
      <w:rFonts w:asciiTheme="majorHAnsi" w:eastAsia="Times New Roman" w:hAnsiTheme="majorHAnsi"/>
      <w:b/>
      <w:caps/>
      <w:sz w:val="28"/>
      <w:szCs w:val="28"/>
    </w:rPr>
  </w:style>
  <w:style w:type="paragraph" w:styleId="Heading2">
    <w:name w:val="heading 2"/>
    <w:basedOn w:val="Normal"/>
    <w:next w:val="Normal"/>
    <w:link w:val="Heading2Char"/>
    <w:uiPriority w:val="9"/>
    <w:semiHidden/>
    <w:unhideWhenUsed/>
    <w:rsid w:val="0079152D"/>
    <w:pPr>
      <w:keepNext/>
      <w:keepLines/>
      <w:spacing w:before="200" w:after="0"/>
      <w:outlineLvl w:val="1"/>
    </w:pPr>
    <w:rPr>
      <w:rFonts w:asciiTheme="majorHAnsi" w:eastAsiaTheme="majorEastAsia" w:hAnsiTheme="majorHAnsi" w:cstheme="majorBidi"/>
      <w:b/>
      <w:bCs/>
      <w:color w:val="4F81BD" w:themeColor="accent1"/>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6C5CCB"/>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character" w:styleId="Hyperlink">
    <w:name w:val="Hyperlink"/>
    <w:basedOn w:val="DefaultParagraphFont"/>
    <w:uiPriority w:val="99"/>
    <w:unhideWhenUsed/>
    <w:rsid w:val="00851E78"/>
    <w:rPr>
      <w:color w:val="0000FF"/>
      <w:u w:val="single"/>
    </w:rPr>
  </w:style>
  <w:style w:type="paragraph" w:customStyle="1" w:styleId="Label">
    <w:name w:val="Label"/>
    <w:basedOn w:val="Normal"/>
    <w:link w:val="LabelChar"/>
    <w:qFormat/>
    <w:rsid w:val="0079152D"/>
    <w:pPr>
      <w:spacing w:before="40"/>
    </w:pPr>
    <w:rPr>
      <w:rFonts w:asciiTheme="majorHAnsi" w:hAnsiTheme="majorHAnsi"/>
      <w:b/>
      <w:color w:val="262626"/>
    </w:rPr>
  </w:style>
  <w:style w:type="paragraph" w:customStyle="1" w:styleId="Details">
    <w:name w:val="Details"/>
    <w:basedOn w:val="Normal"/>
    <w:link w:val="DetailsChar"/>
    <w:qFormat/>
    <w:rsid w:val="00E25F48"/>
    <w:rPr>
      <w:color w:val="262626"/>
    </w:rPr>
  </w:style>
  <w:style w:type="paragraph" w:customStyle="1" w:styleId="BulletedList">
    <w:name w:val="Bulleted List"/>
    <w:basedOn w:val="Normal"/>
    <w:link w:val="BulletedListChar"/>
    <w:qFormat/>
    <w:rsid w:val="00D57E96"/>
    <w:pPr>
      <w:numPr>
        <w:numId w:val="1"/>
      </w:numPr>
    </w:pPr>
    <w:rPr>
      <w:color w:val="262626"/>
    </w:rPr>
  </w:style>
  <w:style w:type="paragraph" w:customStyle="1" w:styleId="NumberedList">
    <w:name w:val="Numbered List"/>
    <w:basedOn w:val="Details"/>
    <w:link w:val="NumberedListChar"/>
    <w:qFormat/>
    <w:rsid w:val="00D57E96"/>
    <w:pPr>
      <w:numPr>
        <w:numId w:val="2"/>
      </w:numPr>
    </w:pPr>
  </w:style>
  <w:style w:type="paragraph" w:customStyle="1" w:styleId="Notes">
    <w:name w:val="Notes"/>
    <w:basedOn w:val="Details"/>
    <w:link w:val="NotesChar"/>
    <w:qFormat/>
    <w:rsid w:val="00DC2EEE"/>
    <w:rPr>
      <w:i/>
    </w:rPr>
  </w:style>
  <w:style w:type="paragraph" w:customStyle="1" w:styleId="Descriptionlabels">
    <w:name w:val="Description labels"/>
    <w:basedOn w:val="Label"/>
    <w:link w:val="DescriptionlabelsChar"/>
    <w:qFormat/>
    <w:rsid w:val="0079152D"/>
    <w:pPr>
      <w:spacing w:before="120" w:after="120"/>
    </w:pPr>
    <w:rPr>
      <w:smallCaps/>
      <w:sz w:val="22"/>
    </w:rPr>
  </w:style>
  <w:style w:type="paragraph" w:styleId="Header">
    <w:name w:val="header"/>
    <w:basedOn w:val="Normal"/>
    <w:link w:val="HeaderChar"/>
    <w:uiPriority w:val="99"/>
    <w:unhideWhenUsed/>
    <w:rsid w:val="00037D55"/>
    <w:pPr>
      <w:tabs>
        <w:tab w:val="center" w:pos="4680"/>
        <w:tab w:val="right" w:pos="9360"/>
      </w:tabs>
    </w:pPr>
  </w:style>
  <w:style w:type="character" w:customStyle="1" w:styleId="HeaderChar">
    <w:name w:val="Header Char"/>
    <w:basedOn w:val="DefaultParagraphFont"/>
    <w:link w:val="Header"/>
    <w:uiPriority w:val="99"/>
    <w:rsid w:val="00037D55"/>
    <w:rPr>
      <w:szCs w:val="22"/>
    </w:rPr>
  </w:style>
  <w:style w:type="paragraph" w:styleId="Footer">
    <w:name w:val="footer"/>
    <w:basedOn w:val="Normal"/>
    <w:link w:val="FooterChar"/>
    <w:uiPriority w:val="99"/>
    <w:unhideWhenUsed/>
    <w:rsid w:val="00037D55"/>
    <w:pPr>
      <w:tabs>
        <w:tab w:val="center" w:pos="4680"/>
        <w:tab w:val="right" w:pos="9360"/>
      </w:tabs>
    </w:pPr>
  </w:style>
  <w:style w:type="character" w:customStyle="1" w:styleId="FooterChar">
    <w:name w:val="Footer Char"/>
    <w:basedOn w:val="DefaultParagraphFont"/>
    <w:link w:val="Footer"/>
    <w:uiPriority w:val="99"/>
    <w:rsid w:val="00037D55"/>
    <w:rPr>
      <w:szCs w:val="22"/>
    </w:rPr>
  </w:style>
  <w:style w:type="character" w:customStyle="1" w:styleId="Heading1Char">
    <w:name w:val="Heading 1 Char"/>
    <w:basedOn w:val="DefaultParagraphFont"/>
    <w:link w:val="Heading1"/>
    <w:rsid w:val="0079152D"/>
    <w:rPr>
      <w:rFonts w:asciiTheme="majorHAnsi" w:eastAsia="Times New Roman" w:hAnsiTheme="majorHAnsi"/>
      <w:b/>
      <w:caps/>
      <w:sz w:val="28"/>
      <w:szCs w:val="28"/>
    </w:rPr>
  </w:style>
  <w:style w:type="paragraph" w:styleId="BalloonText">
    <w:name w:val="Balloon Text"/>
    <w:basedOn w:val="Normal"/>
    <w:link w:val="BalloonTextChar"/>
    <w:uiPriority w:val="99"/>
    <w:semiHidden/>
    <w:unhideWhenUsed/>
    <w:rsid w:val="00037D55"/>
    <w:pPr>
      <w:spacing w:before="0"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037D55"/>
    <w:rPr>
      <w:rFonts w:ascii="Tahoma" w:hAnsi="Tahoma" w:cs="Tahoma"/>
      <w:sz w:val="16"/>
      <w:szCs w:val="16"/>
    </w:rPr>
  </w:style>
  <w:style w:type="paragraph" w:customStyle="1" w:styleId="Companyname">
    <w:name w:val="Company name"/>
    <w:basedOn w:val="Normal"/>
    <w:qFormat/>
    <w:rsid w:val="00F0505B"/>
    <w:pPr>
      <w:spacing w:after="240"/>
      <w:jc w:val="right"/>
    </w:pPr>
    <w:rPr>
      <w:b/>
      <w:sz w:val="28"/>
    </w:rPr>
  </w:style>
  <w:style w:type="character" w:styleId="PlaceholderText">
    <w:name w:val="Placeholder Text"/>
    <w:basedOn w:val="DefaultParagraphFont"/>
    <w:uiPriority w:val="99"/>
    <w:semiHidden/>
    <w:rsid w:val="000E43A5"/>
    <w:rPr>
      <w:color w:val="808080"/>
    </w:rPr>
  </w:style>
  <w:style w:type="character" w:customStyle="1" w:styleId="LabelChar">
    <w:name w:val="Label Char"/>
    <w:basedOn w:val="DefaultParagraphFont"/>
    <w:link w:val="Label"/>
    <w:rsid w:val="0079152D"/>
    <w:rPr>
      <w:rFonts w:asciiTheme="majorHAnsi" w:hAnsiTheme="majorHAnsi"/>
      <w:b/>
      <w:color w:val="262626"/>
      <w:szCs w:val="22"/>
    </w:rPr>
  </w:style>
  <w:style w:type="character" w:customStyle="1" w:styleId="DetailsChar">
    <w:name w:val="Details Char"/>
    <w:basedOn w:val="DefaultParagraphFont"/>
    <w:link w:val="Details"/>
    <w:rsid w:val="000E43A5"/>
    <w:rPr>
      <w:color w:val="262626"/>
      <w:szCs w:val="22"/>
    </w:rPr>
  </w:style>
  <w:style w:type="character" w:customStyle="1" w:styleId="BulletedListChar">
    <w:name w:val="Bulleted List Char"/>
    <w:basedOn w:val="DefaultParagraphFont"/>
    <w:link w:val="BulletedList"/>
    <w:rsid w:val="000E43A5"/>
    <w:rPr>
      <w:color w:val="262626"/>
      <w:szCs w:val="22"/>
    </w:rPr>
  </w:style>
  <w:style w:type="character" w:customStyle="1" w:styleId="NotesChar">
    <w:name w:val="Notes Char"/>
    <w:basedOn w:val="DetailsChar"/>
    <w:link w:val="Notes"/>
    <w:rsid w:val="000E43A5"/>
    <w:rPr>
      <w:i/>
      <w:color w:val="262626"/>
      <w:szCs w:val="22"/>
    </w:rPr>
  </w:style>
  <w:style w:type="character" w:customStyle="1" w:styleId="NumberedListChar">
    <w:name w:val="Numbered List Char"/>
    <w:basedOn w:val="DetailsChar"/>
    <w:link w:val="NumberedList"/>
    <w:rsid w:val="000E43A5"/>
    <w:rPr>
      <w:color w:val="262626"/>
      <w:szCs w:val="22"/>
    </w:rPr>
  </w:style>
  <w:style w:type="character" w:customStyle="1" w:styleId="DescriptionlabelsChar">
    <w:name w:val="Description labels Char"/>
    <w:basedOn w:val="LabelChar"/>
    <w:link w:val="Descriptionlabels"/>
    <w:rsid w:val="0079152D"/>
    <w:rPr>
      <w:rFonts w:asciiTheme="majorHAnsi" w:hAnsiTheme="majorHAnsi"/>
      <w:b/>
      <w:smallCaps/>
      <w:color w:val="262626"/>
      <w:sz w:val="22"/>
      <w:szCs w:val="22"/>
    </w:rPr>
  </w:style>
  <w:style w:type="character" w:customStyle="1" w:styleId="Heading2Char">
    <w:name w:val="Heading 2 Char"/>
    <w:basedOn w:val="DefaultParagraphFont"/>
    <w:link w:val="Heading2"/>
    <w:uiPriority w:val="9"/>
    <w:semiHidden/>
    <w:rsid w:val="0079152D"/>
    <w:rPr>
      <w:rFonts w:asciiTheme="majorHAnsi" w:eastAsiaTheme="majorEastAsia" w:hAnsiTheme="majorHAnsi" w:cstheme="majorBidi"/>
      <w:b/>
      <w:bCs/>
      <w:color w:val="4F81BD" w:themeColor="accent1"/>
      <w:sz w:val="26"/>
      <w:szCs w:val="26"/>
    </w:rPr>
  </w:style>
  <w:style w:type="paragraph" w:styleId="ListParagraph">
    <w:name w:val="List Paragraph"/>
    <w:basedOn w:val="Normal"/>
    <w:uiPriority w:val="34"/>
    <w:rsid w:val="00133285"/>
    <w:pPr>
      <w:ind w:left="720"/>
      <w:contextualSpacing/>
    </w:pPr>
  </w:style>
  <w:style w:type="character" w:customStyle="1" w:styleId="Style1">
    <w:name w:val="Style1"/>
    <w:basedOn w:val="DefaultParagraphFont"/>
    <w:uiPriority w:val="1"/>
    <w:rsid w:val="0024677A"/>
  </w:style>
  <w:style w:type="character" w:customStyle="1" w:styleId="Style2">
    <w:name w:val="Style2"/>
    <w:basedOn w:val="DefaultParagraphFont"/>
    <w:uiPriority w:val="1"/>
    <w:rsid w:val="00963481"/>
  </w:style>
  <w:style w:type="character" w:customStyle="1" w:styleId="Style3">
    <w:name w:val="Style3"/>
    <w:basedOn w:val="DefaultParagraphFont"/>
    <w:uiPriority w:val="1"/>
    <w:rsid w:val="00963481"/>
  </w:style>
  <w:style w:type="character" w:customStyle="1" w:styleId="Style4">
    <w:name w:val="Style4"/>
    <w:basedOn w:val="DefaultParagraphFont"/>
    <w:uiPriority w:val="1"/>
    <w:rsid w:val="00963481"/>
  </w:style>
  <w:style w:type="character" w:customStyle="1" w:styleId="Style5">
    <w:name w:val="Style5"/>
    <w:basedOn w:val="DefaultParagraphFont"/>
    <w:uiPriority w:val="1"/>
    <w:rsid w:val="00963481"/>
  </w:style>
  <w:style w:type="character" w:customStyle="1" w:styleId="Style6">
    <w:name w:val="Style6"/>
    <w:basedOn w:val="DefaultParagraphFont"/>
    <w:uiPriority w:val="1"/>
    <w:rsid w:val="00963481"/>
  </w:style>
  <w:style w:type="character" w:customStyle="1" w:styleId="Style7">
    <w:name w:val="Style7"/>
    <w:basedOn w:val="DefaultParagraphFont"/>
    <w:uiPriority w:val="1"/>
    <w:rsid w:val="00963481"/>
  </w:style>
  <w:style w:type="character" w:customStyle="1" w:styleId="Style8">
    <w:name w:val="Style8"/>
    <w:basedOn w:val="DefaultParagraphFont"/>
    <w:uiPriority w:val="1"/>
    <w:rsid w:val="00963481"/>
  </w:style>
  <w:style w:type="character" w:customStyle="1" w:styleId="Style9">
    <w:name w:val="Style9"/>
    <w:basedOn w:val="DefaultParagraphFont"/>
    <w:uiPriority w:val="1"/>
    <w:rsid w:val="00963481"/>
  </w:style>
  <w:style w:type="character" w:customStyle="1" w:styleId="Style10">
    <w:name w:val="Style10"/>
    <w:basedOn w:val="DefaultParagraphFont"/>
    <w:uiPriority w:val="1"/>
    <w:rsid w:val="00963481"/>
  </w:style>
  <w:style w:type="character" w:customStyle="1" w:styleId="Style11">
    <w:name w:val="Style11"/>
    <w:basedOn w:val="DefaultParagraphFont"/>
    <w:uiPriority w:val="1"/>
    <w:rsid w:val="00963481"/>
  </w:style>
  <w:style w:type="character" w:customStyle="1" w:styleId="Style12">
    <w:name w:val="Style12"/>
    <w:basedOn w:val="DefaultParagraphFont"/>
    <w:uiPriority w:val="1"/>
    <w:rsid w:val="00963481"/>
  </w:style>
  <w:style w:type="character" w:customStyle="1" w:styleId="Style13">
    <w:name w:val="Style13"/>
    <w:basedOn w:val="DefaultParagraphFont"/>
    <w:uiPriority w:val="1"/>
    <w:rsid w:val="00963481"/>
  </w:style>
  <w:style w:type="character" w:customStyle="1" w:styleId="Style14">
    <w:name w:val="Style14"/>
    <w:basedOn w:val="DefaultParagraphFont"/>
    <w:uiPriority w:val="1"/>
    <w:rsid w:val="00963481"/>
  </w:style>
  <w:style w:type="character" w:customStyle="1" w:styleId="Style15">
    <w:name w:val="Style15"/>
    <w:basedOn w:val="DefaultParagraphFont"/>
    <w:uiPriority w:val="1"/>
    <w:rsid w:val="00963481"/>
  </w:style>
  <w:style w:type="character" w:customStyle="1" w:styleId="Style16">
    <w:name w:val="Style16"/>
    <w:basedOn w:val="DefaultParagraphFont"/>
    <w:uiPriority w:val="1"/>
    <w:rsid w:val="00D14DB6"/>
  </w:style>
  <w:style w:type="character" w:customStyle="1" w:styleId="Style17">
    <w:name w:val="Style17"/>
    <w:basedOn w:val="DefaultParagraphFont"/>
    <w:uiPriority w:val="1"/>
    <w:rsid w:val="00D14DB6"/>
  </w:style>
  <w:style w:type="character" w:customStyle="1" w:styleId="Style18">
    <w:name w:val="Style18"/>
    <w:basedOn w:val="DefaultParagraphFont"/>
    <w:uiPriority w:val="1"/>
    <w:rsid w:val="00D14DB6"/>
  </w:style>
  <w:style w:type="character" w:customStyle="1" w:styleId="Style19">
    <w:name w:val="Style19"/>
    <w:basedOn w:val="DefaultParagraphFont"/>
    <w:uiPriority w:val="1"/>
    <w:rsid w:val="00D14DB6"/>
  </w:style>
  <w:style w:type="character" w:customStyle="1" w:styleId="Style20">
    <w:name w:val="Style20"/>
    <w:basedOn w:val="DefaultParagraphFont"/>
    <w:uiPriority w:val="1"/>
    <w:rsid w:val="00424E3B"/>
  </w:style>
  <w:style w:type="character" w:customStyle="1" w:styleId="Style21">
    <w:name w:val="Style21"/>
    <w:basedOn w:val="DefaultParagraphFont"/>
    <w:uiPriority w:val="1"/>
    <w:rsid w:val="003E404E"/>
    <w:rPr>
      <w:rFonts w:ascii="Arial" w:hAnsi="Arial"/>
      <w:i/>
      <w:sz w:val="18"/>
    </w:rPr>
  </w:style>
  <w:style w:type="paragraph" w:styleId="NormalWeb">
    <w:name w:val="Normal (Web)"/>
    <w:basedOn w:val="Normal"/>
    <w:uiPriority w:val="99"/>
    <w:semiHidden/>
    <w:unhideWhenUsed/>
    <w:rsid w:val="00D61E97"/>
    <w:pPr>
      <w:spacing w:before="100" w:beforeAutospacing="1" w:after="100" w:afterAutospacing="1"/>
    </w:pPr>
    <w:rPr>
      <w:rFonts w:ascii="Times New Roman" w:eastAsiaTheme="minorEastAsia" w:hAnsi="Times New Roman"/>
      <w:sz w:val="24"/>
      <w:szCs w:val="24"/>
    </w:rPr>
  </w:style>
  <w:style w:type="paragraph" w:styleId="Revision">
    <w:name w:val="Revision"/>
    <w:hidden/>
    <w:uiPriority w:val="99"/>
    <w:semiHidden/>
    <w:rsid w:val="004D4A89"/>
    <w:rPr>
      <w:rFonts w:asciiTheme="minorHAnsi" w:hAnsiTheme="minorHAnsi"/>
      <w:szCs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743303">
      <w:bodyDiv w:val="1"/>
      <w:marLeft w:val="0"/>
      <w:marRight w:val="0"/>
      <w:marTop w:val="0"/>
      <w:marBottom w:val="0"/>
      <w:divBdr>
        <w:top w:val="none" w:sz="0" w:space="0" w:color="auto"/>
        <w:left w:val="none" w:sz="0" w:space="0" w:color="auto"/>
        <w:bottom w:val="none" w:sz="0" w:space="0" w:color="auto"/>
        <w:right w:val="none" w:sz="0" w:space="0" w:color="auto"/>
      </w:divBdr>
    </w:div>
    <w:div w:id="36006498">
      <w:bodyDiv w:val="1"/>
      <w:marLeft w:val="0"/>
      <w:marRight w:val="0"/>
      <w:marTop w:val="0"/>
      <w:marBottom w:val="0"/>
      <w:divBdr>
        <w:top w:val="none" w:sz="0" w:space="0" w:color="auto"/>
        <w:left w:val="none" w:sz="0" w:space="0" w:color="auto"/>
        <w:bottom w:val="none" w:sz="0" w:space="0" w:color="auto"/>
        <w:right w:val="none" w:sz="0" w:space="0" w:color="auto"/>
      </w:divBdr>
    </w:div>
    <w:div w:id="40516180">
      <w:bodyDiv w:val="1"/>
      <w:marLeft w:val="0"/>
      <w:marRight w:val="0"/>
      <w:marTop w:val="0"/>
      <w:marBottom w:val="0"/>
      <w:divBdr>
        <w:top w:val="none" w:sz="0" w:space="0" w:color="auto"/>
        <w:left w:val="none" w:sz="0" w:space="0" w:color="auto"/>
        <w:bottom w:val="none" w:sz="0" w:space="0" w:color="auto"/>
        <w:right w:val="none" w:sz="0" w:space="0" w:color="auto"/>
      </w:divBdr>
    </w:div>
    <w:div w:id="71855702">
      <w:bodyDiv w:val="1"/>
      <w:marLeft w:val="0"/>
      <w:marRight w:val="0"/>
      <w:marTop w:val="0"/>
      <w:marBottom w:val="0"/>
      <w:divBdr>
        <w:top w:val="none" w:sz="0" w:space="0" w:color="auto"/>
        <w:left w:val="none" w:sz="0" w:space="0" w:color="auto"/>
        <w:bottom w:val="none" w:sz="0" w:space="0" w:color="auto"/>
        <w:right w:val="none" w:sz="0" w:space="0" w:color="auto"/>
      </w:divBdr>
    </w:div>
    <w:div w:id="72548762">
      <w:bodyDiv w:val="1"/>
      <w:marLeft w:val="0"/>
      <w:marRight w:val="0"/>
      <w:marTop w:val="0"/>
      <w:marBottom w:val="0"/>
      <w:divBdr>
        <w:top w:val="none" w:sz="0" w:space="0" w:color="auto"/>
        <w:left w:val="none" w:sz="0" w:space="0" w:color="auto"/>
        <w:bottom w:val="none" w:sz="0" w:space="0" w:color="auto"/>
        <w:right w:val="none" w:sz="0" w:space="0" w:color="auto"/>
      </w:divBdr>
    </w:div>
    <w:div w:id="86003681">
      <w:bodyDiv w:val="1"/>
      <w:marLeft w:val="0"/>
      <w:marRight w:val="0"/>
      <w:marTop w:val="0"/>
      <w:marBottom w:val="0"/>
      <w:divBdr>
        <w:top w:val="none" w:sz="0" w:space="0" w:color="auto"/>
        <w:left w:val="none" w:sz="0" w:space="0" w:color="auto"/>
        <w:bottom w:val="none" w:sz="0" w:space="0" w:color="auto"/>
        <w:right w:val="none" w:sz="0" w:space="0" w:color="auto"/>
      </w:divBdr>
    </w:div>
    <w:div w:id="238487278">
      <w:bodyDiv w:val="1"/>
      <w:marLeft w:val="0"/>
      <w:marRight w:val="0"/>
      <w:marTop w:val="0"/>
      <w:marBottom w:val="0"/>
      <w:divBdr>
        <w:top w:val="none" w:sz="0" w:space="0" w:color="auto"/>
        <w:left w:val="none" w:sz="0" w:space="0" w:color="auto"/>
        <w:bottom w:val="none" w:sz="0" w:space="0" w:color="auto"/>
        <w:right w:val="none" w:sz="0" w:space="0" w:color="auto"/>
      </w:divBdr>
    </w:div>
    <w:div w:id="253517477">
      <w:bodyDiv w:val="1"/>
      <w:marLeft w:val="0"/>
      <w:marRight w:val="0"/>
      <w:marTop w:val="0"/>
      <w:marBottom w:val="0"/>
      <w:divBdr>
        <w:top w:val="none" w:sz="0" w:space="0" w:color="auto"/>
        <w:left w:val="none" w:sz="0" w:space="0" w:color="auto"/>
        <w:bottom w:val="none" w:sz="0" w:space="0" w:color="auto"/>
        <w:right w:val="none" w:sz="0" w:space="0" w:color="auto"/>
      </w:divBdr>
    </w:div>
    <w:div w:id="288707321">
      <w:bodyDiv w:val="1"/>
      <w:marLeft w:val="0"/>
      <w:marRight w:val="0"/>
      <w:marTop w:val="0"/>
      <w:marBottom w:val="0"/>
      <w:divBdr>
        <w:top w:val="none" w:sz="0" w:space="0" w:color="auto"/>
        <w:left w:val="none" w:sz="0" w:space="0" w:color="auto"/>
        <w:bottom w:val="none" w:sz="0" w:space="0" w:color="auto"/>
        <w:right w:val="none" w:sz="0" w:space="0" w:color="auto"/>
      </w:divBdr>
    </w:div>
    <w:div w:id="332226683">
      <w:bodyDiv w:val="1"/>
      <w:marLeft w:val="0"/>
      <w:marRight w:val="0"/>
      <w:marTop w:val="0"/>
      <w:marBottom w:val="0"/>
      <w:divBdr>
        <w:top w:val="none" w:sz="0" w:space="0" w:color="auto"/>
        <w:left w:val="none" w:sz="0" w:space="0" w:color="auto"/>
        <w:bottom w:val="none" w:sz="0" w:space="0" w:color="auto"/>
        <w:right w:val="none" w:sz="0" w:space="0" w:color="auto"/>
      </w:divBdr>
    </w:div>
    <w:div w:id="332605625">
      <w:bodyDiv w:val="1"/>
      <w:marLeft w:val="0"/>
      <w:marRight w:val="0"/>
      <w:marTop w:val="0"/>
      <w:marBottom w:val="0"/>
      <w:divBdr>
        <w:top w:val="none" w:sz="0" w:space="0" w:color="auto"/>
        <w:left w:val="none" w:sz="0" w:space="0" w:color="auto"/>
        <w:bottom w:val="none" w:sz="0" w:space="0" w:color="auto"/>
        <w:right w:val="none" w:sz="0" w:space="0" w:color="auto"/>
      </w:divBdr>
    </w:div>
    <w:div w:id="444272606">
      <w:bodyDiv w:val="1"/>
      <w:marLeft w:val="0"/>
      <w:marRight w:val="0"/>
      <w:marTop w:val="0"/>
      <w:marBottom w:val="0"/>
      <w:divBdr>
        <w:top w:val="none" w:sz="0" w:space="0" w:color="auto"/>
        <w:left w:val="none" w:sz="0" w:space="0" w:color="auto"/>
        <w:bottom w:val="none" w:sz="0" w:space="0" w:color="auto"/>
        <w:right w:val="none" w:sz="0" w:space="0" w:color="auto"/>
      </w:divBdr>
    </w:div>
    <w:div w:id="460541254">
      <w:bodyDiv w:val="1"/>
      <w:marLeft w:val="0"/>
      <w:marRight w:val="0"/>
      <w:marTop w:val="0"/>
      <w:marBottom w:val="0"/>
      <w:divBdr>
        <w:top w:val="none" w:sz="0" w:space="0" w:color="auto"/>
        <w:left w:val="none" w:sz="0" w:space="0" w:color="auto"/>
        <w:bottom w:val="none" w:sz="0" w:space="0" w:color="auto"/>
        <w:right w:val="none" w:sz="0" w:space="0" w:color="auto"/>
      </w:divBdr>
    </w:div>
    <w:div w:id="532809075">
      <w:bodyDiv w:val="1"/>
      <w:marLeft w:val="0"/>
      <w:marRight w:val="0"/>
      <w:marTop w:val="0"/>
      <w:marBottom w:val="0"/>
      <w:divBdr>
        <w:top w:val="none" w:sz="0" w:space="0" w:color="auto"/>
        <w:left w:val="none" w:sz="0" w:space="0" w:color="auto"/>
        <w:bottom w:val="none" w:sz="0" w:space="0" w:color="auto"/>
        <w:right w:val="none" w:sz="0" w:space="0" w:color="auto"/>
      </w:divBdr>
    </w:div>
    <w:div w:id="639311140">
      <w:bodyDiv w:val="1"/>
      <w:marLeft w:val="0"/>
      <w:marRight w:val="0"/>
      <w:marTop w:val="0"/>
      <w:marBottom w:val="0"/>
      <w:divBdr>
        <w:top w:val="none" w:sz="0" w:space="0" w:color="auto"/>
        <w:left w:val="none" w:sz="0" w:space="0" w:color="auto"/>
        <w:bottom w:val="none" w:sz="0" w:space="0" w:color="auto"/>
        <w:right w:val="none" w:sz="0" w:space="0" w:color="auto"/>
      </w:divBdr>
    </w:div>
    <w:div w:id="679477795">
      <w:bodyDiv w:val="1"/>
      <w:marLeft w:val="0"/>
      <w:marRight w:val="0"/>
      <w:marTop w:val="0"/>
      <w:marBottom w:val="0"/>
      <w:divBdr>
        <w:top w:val="none" w:sz="0" w:space="0" w:color="auto"/>
        <w:left w:val="none" w:sz="0" w:space="0" w:color="auto"/>
        <w:bottom w:val="none" w:sz="0" w:space="0" w:color="auto"/>
        <w:right w:val="none" w:sz="0" w:space="0" w:color="auto"/>
      </w:divBdr>
    </w:div>
    <w:div w:id="691884329">
      <w:bodyDiv w:val="1"/>
      <w:marLeft w:val="0"/>
      <w:marRight w:val="0"/>
      <w:marTop w:val="0"/>
      <w:marBottom w:val="0"/>
      <w:divBdr>
        <w:top w:val="none" w:sz="0" w:space="0" w:color="auto"/>
        <w:left w:val="none" w:sz="0" w:space="0" w:color="auto"/>
        <w:bottom w:val="none" w:sz="0" w:space="0" w:color="auto"/>
        <w:right w:val="none" w:sz="0" w:space="0" w:color="auto"/>
      </w:divBdr>
    </w:div>
    <w:div w:id="695930638">
      <w:bodyDiv w:val="1"/>
      <w:marLeft w:val="0"/>
      <w:marRight w:val="0"/>
      <w:marTop w:val="0"/>
      <w:marBottom w:val="0"/>
      <w:divBdr>
        <w:top w:val="none" w:sz="0" w:space="0" w:color="auto"/>
        <w:left w:val="none" w:sz="0" w:space="0" w:color="auto"/>
        <w:bottom w:val="none" w:sz="0" w:space="0" w:color="auto"/>
        <w:right w:val="none" w:sz="0" w:space="0" w:color="auto"/>
      </w:divBdr>
    </w:div>
    <w:div w:id="738021782">
      <w:bodyDiv w:val="1"/>
      <w:marLeft w:val="0"/>
      <w:marRight w:val="0"/>
      <w:marTop w:val="0"/>
      <w:marBottom w:val="0"/>
      <w:divBdr>
        <w:top w:val="none" w:sz="0" w:space="0" w:color="auto"/>
        <w:left w:val="none" w:sz="0" w:space="0" w:color="auto"/>
        <w:bottom w:val="none" w:sz="0" w:space="0" w:color="auto"/>
        <w:right w:val="none" w:sz="0" w:space="0" w:color="auto"/>
      </w:divBdr>
    </w:div>
    <w:div w:id="752119831">
      <w:bodyDiv w:val="1"/>
      <w:marLeft w:val="0"/>
      <w:marRight w:val="0"/>
      <w:marTop w:val="0"/>
      <w:marBottom w:val="0"/>
      <w:divBdr>
        <w:top w:val="none" w:sz="0" w:space="0" w:color="auto"/>
        <w:left w:val="none" w:sz="0" w:space="0" w:color="auto"/>
        <w:bottom w:val="none" w:sz="0" w:space="0" w:color="auto"/>
        <w:right w:val="none" w:sz="0" w:space="0" w:color="auto"/>
      </w:divBdr>
    </w:div>
    <w:div w:id="810755131">
      <w:bodyDiv w:val="1"/>
      <w:marLeft w:val="0"/>
      <w:marRight w:val="0"/>
      <w:marTop w:val="0"/>
      <w:marBottom w:val="0"/>
      <w:divBdr>
        <w:top w:val="none" w:sz="0" w:space="0" w:color="auto"/>
        <w:left w:val="none" w:sz="0" w:space="0" w:color="auto"/>
        <w:bottom w:val="none" w:sz="0" w:space="0" w:color="auto"/>
        <w:right w:val="none" w:sz="0" w:space="0" w:color="auto"/>
      </w:divBdr>
    </w:div>
    <w:div w:id="869149531">
      <w:bodyDiv w:val="1"/>
      <w:marLeft w:val="0"/>
      <w:marRight w:val="0"/>
      <w:marTop w:val="0"/>
      <w:marBottom w:val="0"/>
      <w:divBdr>
        <w:top w:val="none" w:sz="0" w:space="0" w:color="auto"/>
        <w:left w:val="none" w:sz="0" w:space="0" w:color="auto"/>
        <w:bottom w:val="none" w:sz="0" w:space="0" w:color="auto"/>
        <w:right w:val="none" w:sz="0" w:space="0" w:color="auto"/>
      </w:divBdr>
    </w:div>
    <w:div w:id="886141001">
      <w:bodyDiv w:val="1"/>
      <w:marLeft w:val="0"/>
      <w:marRight w:val="0"/>
      <w:marTop w:val="0"/>
      <w:marBottom w:val="0"/>
      <w:divBdr>
        <w:top w:val="none" w:sz="0" w:space="0" w:color="auto"/>
        <w:left w:val="none" w:sz="0" w:space="0" w:color="auto"/>
        <w:bottom w:val="none" w:sz="0" w:space="0" w:color="auto"/>
        <w:right w:val="none" w:sz="0" w:space="0" w:color="auto"/>
      </w:divBdr>
    </w:div>
    <w:div w:id="891504780">
      <w:bodyDiv w:val="1"/>
      <w:marLeft w:val="0"/>
      <w:marRight w:val="0"/>
      <w:marTop w:val="0"/>
      <w:marBottom w:val="0"/>
      <w:divBdr>
        <w:top w:val="none" w:sz="0" w:space="0" w:color="auto"/>
        <w:left w:val="none" w:sz="0" w:space="0" w:color="auto"/>
        <w:bottom w:val="none" w:sz="0" w:space="0" w:color="auto"/>
        <w:right w:val="none" w:sz="0" w:space="0" w:color="auto"/>
      </w:divBdr>
    </w:div>
    <w:div w:id="900559099">
      <w:bodyDiv w:val="1"/>
      <w:marLeft w:val="0"/>
      <w:marRight w:val="0"/>
      <w:marTop w:val="0"/>
      <w:marBottom w:val="0"/>
      <w:divBdr>
        <w:top w:val="none" w:sz="0" w:space="0" w:color="auto"/>
        <w:left w:val="none" w:sz="0" w:space="0" w:color="auto"/>
        <w:bottom w:val="none" w:sz="0" w:space="0" w:color="auto"/>
        <w:right w:val="none" w:sz="0" w:space="0" w:color="auto"/>
      </w:divBdr>
    </w:div>
    <w:div w:id="943802686">
      <w:bodyDiv w:val="1"/>
      <w:marLeft w:val="0"/>
      <w:marRight w:val="0"/>
      <w:marTop w:val="0"/>
      <w:marBottom w:val="0"/>
      <w:divBdr>
        <w:top w:val="none" w:sz="0" w:space="0" w:color="auto"/>
        <w:left w:val="none" w:sz="0" w:space="0" w:color="auto"/>
        <w:bottom w:val="none" w:sz="0" w:space="0" w:color="auto"/>
        <w:right w:val="none" w:sz="0" w:space="0" w:color="auto"/>
      </w:divBdr>
    </w:div>
    <w:div w:id="977033580">
      <w:bodyDiv w:val="1"/>
      <w:marLeft w:val="0"/>
      <w:marRight w:val="0"/>
      <w:marTop w:val="0"/>
      <w:marBottom w:val="0"/>
      <w:divBdr>
        <w:top w:val="none" w:sz="0" w:space="0" w:color="auto"/>
        <w:left w:val="none" w:sz="0" w:space="0" w:color="auto"/>
        <w:bottom w:val="none" w:sz="0" w:space="0" w:color="auto"/>
        <w:right w:val="none" w:sz="0" w:space="0" w:color="auto"/>
      </w:divBdr>
    </w:div>
    <w:div w:id="1006513982">
      <w:bodyDiv w:val="1"/>
      <w:marLeft w:val="0"/>
      <w:marRight w:val="0"/>
      <w:marTop w:val="0"/>
      <w:marBottom w:val="0"/>
      <w:divBdr>
        <w:top w:val="none" w:sz="0" w:space="0" w:color="auto"/>
        <w:left w:val="none" w:sz="0" w:space="0" w:color="auto"/>
        <w:bottom w:val="none" w:sz="0" w:space="0" w:color="auto"/>
        <w:right w:val="none" w:sz="0" w:space="0" w:color="auto"/>
      </w:divBdr>
    </w:div>
    <w:div w:id="1017316389">
      <w:bodyDiv w:val="1"/>
      <w:marLeft w:val="0"/>
      <w:marRight w:val="0"/>
      <w:marTop w:val="0"/>
      <w:marBottom w:val="0"/>
      <w:divBdr>
        <w:top w:val="none" w:sz="0" w:space="0" w:color="auto"/>
        <w:left w:val="none" w:sz="0" w:space="0" w:color="auto"/>
        <w:bottom w:val="none" w:sz="0" w:space="0" w:color="auto"/>
        <w:right w:val="none" w:sz="0" w:space="0" w:color="auto"/>
      </w:divBdr>
    </w:div>
    <w:div w:id="1057899496">
      <w:bodyDiv w:val="1"/>
      <w:marLeft w:val="0"/>
      <w:marRight w:val="0"/>
      <w:marTop w:val="0"/>
      <w:marBottom w:val="0"/>
      <w:divBdr>
        <w:top w:val="none" w:sz="0" w:space="0" w:color="auto"/>
        <w:left w:val="none" w:sz="0" w:space="0" w:color="auto"/>
        <w:bottom w:val="none" w:sz="0" w:space="0" w:color="auto"/>
        <w:right w:val="none" w:sz="0" w:space="0" w:color="auto"/>
      </w:divBdr>
    </w:div>
    <w:div w:id="1068651704">
      <w:bodyDiv w:val="1"/>
      <w:marLeft w:val="0"/>
      <w:marRight w:val="0"/>
      <w:marTop w:val="0"/>
      <w:marBottom w:val="0"/>
      <w:divBdr>
        <w:top w:val="none" w:sz="0" w:space="0" w:color="auto"/>
        <w:left w:val="none" w:sz="0" w:space="0" w:color="auto"/>
        <w:bottom w:val="none" w:sz="0" w:space="0" w:color="auto"/>
        <w:right w:val="none" w:sz="0" w:space="0" w:color="auto"/>
      </w:divBdr>
    </w:div>
    <w:div w:id="1200435483">
      <w:bodyDiv w:val="1"/>
      <w:marLeft w:val="0"/>
      <w:marRight w:val="0"/>
      <w:marTop w:val="0"/>
      <w:marBottom w:val="0"/>
      <w:divBdr>
        <w:top w:val="none" w:sz="0" w:space="0" w:color="auto"/>
        <w:left w:val="none" w:sz="0" w:space="0" w:color="auto"/>
        <w:bottom w:val="none" w:sz="0" w:space="0" w:color="auto"/>
        <w:right w:val="none" w:sz="0" w:space="0" w:color="auto"/>
      </w:divBdr>
    </w:div>
    <w:div w:id="1237977046">
      <w:bodyDiv w:val="1"/>
      <w:marLeft w:val="0"/>
      <w:marRight w:val="0"/>
      <w:marTop w:val="0"/>
      <w:marBottom w:val="0"/>
      <w:divBdr>
        <w:top w:val="none" w:sz="0" w:space="0" w:color="auto"/>
        <w:left w:val="none" w:sz="0" w:space="0" w:color="auto"/>
        <w:bottom w:val="none" w:sz="0" w:space="0" w:color="auto"/>
        <w:right w:val="none" w:sz="0" w:space="0" w:color="auto"/>
      </w:divBdr>
    </w:div>
    <w:div w:id="1287270071">
      <w:bodyDiv w:val="1"/>
      <w:marLeft w:val="0"/>
      <w:marRight w:val="0"/>
      <w:marTop w:val="0"/>
      <w:marBottom w:val="0"/>
      <w:divBdr>
        <w:top w:val="none" w:sz="0" w:space="0" w:color="auto"/>
        <w:left w:val="none" w:sz="0" w:space="0" w:color="auto"/>
        <w:bottom w:val="none" w:sz="0" w:space="0" w:color="auto"/>
        <w:right w:val="none" w:sz="0" w:space="0" w:color="auto"/>
      </w:divBdr>
    </w:div>
    <w:div w:id="1309827091">
      <w:bodyDiv w:val="1"/>
      <w:marLeft w:val="0"/>
      <w:marRight w:val="0"/>
      <w:marTop w:val="0"/>
      <w:marBottom w:val="0"/>
      <w:divBdr>
        <w:top w:val="none" w:sz="0" w:space="0" w:color="auto"/>
        <w:left w:val="none" w:sz="0" w:space="0" w:color="auto"/>
        <w:bottom w:val="none" w:sz="0" w:space="0" w:color="auto"/>
        <w:right w:val="none" w:sz="0" w:space="0" w:color="auto"/>
      </w:divBdr>
    </w:div>
    <w:div w:id="1390348224">
      <w:bodyDiv w:val="1"/>
      <w:marLeft w:val="0"/>
      <w:marRight w:val="0"/>
      <w:marTop w:val="0"/>
      <w:marBottom w:val="0"/>
      <w:divBdr>
        <w:top w:val="none" w:sz="0" w:space="0" w:color="auto"/>
        <w:left w:val="none" w:sz="0" w:space="0" w:color="auto"/>
        <w:bottom w:val="none" w:sz="0" w:space="0" w:color="auto"/>
        <w:right w:val="none" w:sz="0" w:space="0" w:color="auto"/>
      </w:divBdr>
    </w:div>
    <w:div w:id="1415517641">
      <w:bodyDiv w:val="1"/>
      <w:marLeft w:val="0"/>
      <w:marRight w:val="0"/>
      <w:marTop w:val="0"/>
      <w:marBottom w:val="0"/>
      <w:divBdr>
        <w:top w:val="none" w:sz="0" w:space="0" w:color="auto"/>
        <w:left w:val="none" w:sz="0" w:space="0" w:color="auto"/>
        <w:bottom w:val="none" w:sz="0" w:space="0" w:color="auto"/>
        <w:right w:val="none" w:sz="0" w:space="0" w:color="auto"/>
      </w:divBdr>
    </w:div>
    <w:div w:id="1448769234">
      <w:bodyDiv w:val="1"/>
      <w:marLeft w:val="0"/>
      <w:marRight w:val="0"/>
      <w:marTop w:val="0"/>
      <w:marBottom w:val="0"/>
      <w:divBdr>
        <w:top w:val="none" w:sz="0" w:space="0" w:color="auto"/>
        <w:left w:val="none" w:sz="0" w:space="0" w:color="auto"/>
        <w:bottom w:val="none" w:sz="0" w:space="0" w:color="auto"/>
        <w:right w:val="none" w:sz="0" w:space="0" w:color="auto"/>
      </w:divBdr>
    </w:div>
    <w:div w:id="1461342307">
      <w:bodyDiv w:val="1"/>
      <w:marLeft w:val="0"/>
      <w:marRight w:val="0"/>
      <w:marTop w:val="0"/>
      <w:marBottom w:val="0"/>
      <w:divBdr>
        <w:top w:val="none" w:sz="0" w:space="0" w:color="auto"/>
        <w:left w:val="none" w:sz="0" w:space="0" w:color="auto"/>
        <w:bottom w:val="none" w:sz="0" w:space="0" w:color="auto"/>
        <w:right w:val="none" w:sz="0" w:space="0" w:color="auto"/>
      </w:divBdr>
    </w:div>
    <w:div w:id="1482884414">
      <w:bodyDiv w:val="1"/>
      <w:marLeft w:val="0"/>
      <w:marRight w:val="0"/>
      <w:marTop w:val="0"/>
      <w:marBottom w:val="0"/>
      <w:divBdr>
        <w:top w:val="none" w:sz="0" w:space="0" w:color="auto"/>
        <w:left w:val="none" w:sz="0" w:space="0" w:color="auto"/>
        <w:bottom w:val="none" w:sz="0" w:space="0" w:color="auto"/>
        <w:right w:val="none" w:sz="0" w:space="0" w:color="auto"/>
      </w:divBdr>
    </w:div>
    <w:div w:id="1515461700">
      <w:bodyDiv w:val="1"/>
      <w:marLeft w:val="0"/>
      <w:marRight w:val="0"/>
      <w:marTop w:val="0"/>
      <w:marBottom w:val="0"/>
      <w:divBdr>
        <w:top w:val="none" w:sz="0" w:space="0" w:color="auto"/>
        <w:left w:val="none" w:sz="0" w:space="0" w:color="auto"/>
        <w:bottom w:val="none" w:sz="0" w:space="0" w:color="auto"/>
        <w:right w:val="none" w:sz="0" w:space="0" w:color="auto"/>
      </w:divBdr>
    </w:div>
    <w:div w:id="1684822801">
      <w:bodyDiv w:val="1"/>
      <w:marLeft w:val="0"/>
      <w:marRight w:val="0"/>
      <w:marTop w:val="0"/>
      <w:marBottom w:val="0"/>
      <w:divBdr>
        <w:top w:val="none" w:sz="0" w:space="0" w:color="auto"/>
        <w:left w:val="none" w:sz="0" w:space="0" w:color="auto"/>
        <w:bottom w:val="none" w:sz="0" w:space="0" w:color="auto"/>
        <w:right w:val="none" w:sz="0" w:space="0" w:color="auto"/>
      </w:divBdr>
    </w:div>
    <w:div w:id="1757239674">
      <w:bodyDiv w:val="1"/>
      <w:marLeft w:val="0"/>
      <w:marRight w:val="0"/>
      <w:marTop w:val="0"/>
      <w:marBottom w:val="0"/>
      <w:divBdr>
        <w:top w:val="none" w:sz="0" w:space="0" w:color="auto"/>
        <w:left w:val="none" w:sz="0" w:space="0" w:color="auto"/>
        <w:bottom w:val="none" w:sz="0" w:space="0" w:color="auto"/>
        <w:right w:val="none" w:sz="0" w:space="0" w:color="auto"/>
      </w:divBdr>
    </w:div>
    <w:div w:id="1767073044">
      <w:bodyDiv w:val="1"/>
      <w:marLeft w:val="0"/>
      <w:marRight w:val="0"/>
      <w:marTop w:val="0"/>
      <w:marBottom w:val="0"/>
      <w:divBdr>
        <w:top w:val="none" w:sz="0" w:space="0" w:color="auto"/>
        <w:left w:val="none" w:sz="0" w:space="0" w:color="auto"/>
        <w:bottom w:val="none" w:sz="0" w:space="0" w:color="auto"/>
        <w:right w:val="none" w:sz="0" w:space="0" w:color="auto"/>
      </w:divBdr>
    </w:div>
    <w:div w:id="1767577909">
      <w:bodyDiv w:val="1"/>
      <w:marLeft w:val="0"/>
      <w:marRight w:val="0"/>
      <w:marTop w:val="0"/>
      <w:marBottom w:val="0"/>
      <w:divBdr>
        <w:top w:val="none" w:sz="0" w:space="0" w:color="auto"/>
        <w:left w:val="none" w:sz="0" w:space="0" w:color="auto"/>
        <w:bottom w:val="none" w:sz="0" w:space="0" w:color="auto"/>
        <w:right w:val="none" w:sz="0" w:space="0" w:color="auto"/>
      </w:divBdr>
    </w:div>
    <w:div w:id="1794861819">
      <w:bodyDiv w:val="1"/>
      <w:marLeft w:val="0"/>
      <w:marRight w:val="0"/>
      <w:marTop w:val="0"/>
      <w:marBottom w:val="0"/>
      <w:divBdr>
        <w:top w:val="none" w:sz="0" w:space="0" w:color="auto"/>
        <w:left w:val="none" w:sz="0" w:space="0" w:color="auto"/>
        <w:bottom w:val="none" w:sz="0" w:space="0" w:color="auto"/>
        <w:right w:val="none" w:sz="0" w:space="0" w:color="auto"/>
      </w:divBdr>
    </w:div>
    <w:div w:id="1799910936">
      <w:bodyDiv w:val="1"/>
      <w:marLeft w:val="0"/>
      <w:marRight w:val="0"/>
      <w:marTop w:val="0"/>
      <w:marBottom w:val="0"/>
      <w:divBdr>
        <w:top w:val="none" w:sz="0" w:space="0" w:color="auto"/>
        <w:left w:val="none" w:sz="0" w:space="0" w:color="auto"/>
        <w:bottom w:val="none" w:sz="0" w:space="0" w:color="auto"/>
        <w:right w:val="none" w:sz="0" w:space="0" w:color="auto"/>
      </w:divBdr>
    </w:div>
    <w:div w:id="1830487783">
      <w:bodyDiv w:val="1"/>
      <w:marLeft w:val="0"/>
      <w:marRight w:val="0"/>
      <w:marTop w:val="0"/>
      <w:marBottom w:val="0"/>
      <w:divBdr>
        <w:top w:val="none" w:sz="0" w:space="0" w:color="auto"/>
        <w:left w:val="none" w:sz="0" w:space="0" w:color="auto"/>
        <w:bottom w:val="none" w:sz="0" w:space="0" w:color="auto"/>
        <w:right w:val="none" w:sz="0" w:space="0" w:color="auto"/>
      </w:divBdr>
    </w:div>
    <w:div w:id="1844779277">
      <w:bodyDiv w:val="1"/>
      <w:marLeft w:val="0"/>
      <w:marRight w:val="0"/>
      <w:marTop w:val="0"/>
      <w:marBottom w:val="0"/>
      <w:divBdr>
        <w:top w:val="none" w:sz="0" w:space="0" w:color="auto"/>
        <w:left w:val="none" w:sz="0" w:space="0" w:color="auto"/>
        <w:bottom w:val="none" w:sz="0" w:space="0" w:color="auto"/>
        <w:right w:val="none" w:sz="0" w:space="0" w:color="auto"/>
      </w:divBdr>
    </w:div>
    <w:div w:id="1853227015">
      <w:bodyDiv w:val="1"/>
      <w:marLeft w:val="0"/>
      <w:marRight w:val="0"/>
      <w:marTop w:val="0"/>
      <w:marBottom w:val="0"/>
      <w:divBdr>
        <w:top w:val="none" w:sz="0" w:space="0" w:color="auto"/>
        <w:left w:val="none" w:sz="0" w:space="0" w:color="auto"/>
        <w:bottom w:val="none" w:sz="0" w:space="0" w:color="auto"/>
        <w:right w:val="none" w:sz="0" w:space="0" w:color="auto"/>
      </w:divBdr>
    </w:div>
    <w:div w:id="1855920310">
      <w:bodyDiv w:val="1"/>
      <w:marLeft w:val="0"/>
      <w:marRight w:val="0"/>
      <w:marTop w:val="0"/>
      <w:marBottom w:val="0"/>
      <w:divBdr>
        <w:top w:val="none" w:sz="0" w:space="0" w:color="auto"/>
        <w:left w:val="none" w:sz="0" w:space="0" w:color="auto"/>
        <w:bottom w:val="none" w:sz="0" w:space="0" w:color="auto"/>
        <w:right w:val="none" w:sz="0" w:space="0" w:color="auto"/>
      </w:divBdr>
    </w:div>
    <w:div w:id="1866094503">
      <w:bodyDiv w:val="1"/>
      <w:marLeft w:val="0"/>
      <w:marRight w:val="0"/>
      <w:marTop w:val="0"/>
      <w:marBottom w:val="0"/>
      <w:divBdr>
        <w:top w:val="none" w:sz="0" w:space="0" w:color="auto"/>
        <w:left w:val="none" w:sz="0" w:space="0" w:color="auto"/>
        <w:bottom w:val="none" w:sz="0" w:space="0" w:color="auto"/>
        <w:right w:val="none" w:sz="0" w:space="0" w:color="auto"/>
      </w:divBdr>
    </w:div>
    <w:div w:id="1873155220">
      <w:bodyDiv w:val="1"/>
      <w:marLeft w:val="0"/>
      <w:marRight w:val="0"/>
      <w:marTop w:val="0"/>
      <w:marBottom w:val="0"/>
      <w:divBdr>
        <w:top w:val="none" w:sz="0" w:space="0" w:color="auto"/>
        <w:left w:val="none" w:sz="0" w:space="0" w:color="auto"/>
        <w:bottom w:val="none" w:sz="0" w:space="0" w:color="auto"/>
        <w:right w:val="none" w:sz="0" w:space="0" w:color="auto"/>
      </w:divBdr>
    </w:div>
    <w:div w:id="1907446539">
      <w:bodyDiv w:val="1"/>
      <w:marLeft w:val="0"/>
      <w:marRight w:val="0"/>
      <w:marTop w:val="0"/>
      <w:marBottom w:val="0"/>
      <w:divBdr>
        <w:top w:val="none" w:sz="0" w:space="0" w:color="auto"/>
        <w:left w:val="none" w:sz="0" w:space="0" w:color="auto"/>
        <w:bottom w:val="none" w:sz="0" w:space="0" w:color="auto"/>
        <w:right w:val="none" w:sz="0" w:space="0" w:color="auto"/>
      </w:divBdr>
    </w:div>
    <w:div w:id="1984314379">
      <w:bodyDiv w:val="1"/>
      <w:marLeft w:val="0"/>
      <w:marRight w:val="0"/>
      <w:marTop w:val="0"/>
      <w:marBottom w:val="0"/>
      <w:divBdr>
        <w:top w:val="none" w:sz="0" w:space="0" w:color="auto"/>
        <w:left w:val="none" w:sz="0" w:space="0" w:color="auto"/>
        <w:bottom w:val="none" w:sz="0" w:space="0" w:color="auto"/>
        <w:right w:val="none" w:sz="0" w:space="0" w:color="auto"/>
      </w:divBdr>
    </w:div>
    <w:div w:id="2027558299">
      <w:bodyDiv w:val="1"/>
      <w:marLeft w:val="0"/>
      <w:marRight w:val="0"/>
      <w:marTop w:val="0"/>
      <w:marBottom w:val="0"/>
      <w:divBdr>
        <w:top w:val="none" w:sz="0" w:space="0" w:color="auto"/>
        <w:left w:val="none" w:sz="0" w:space="0" w:color="auto"/>
        <w:bottom w:val="none" w:sz="0" w:space="0" w:color="auto"/>
        <w:right w:val="none" w:sz="0" w:space="0" w:color="auto"/>
      </w:divBdr>
    </w:div>
    <w:div w:id="209724494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1.xml"/><Relationship Id="rId18" Type="http://schemas.openxmlformats.org/officeDocument/2006/relationships/glossaryDocument" Target="glossary/document.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image" Target="media/image2.png"/><Relationship Id="rId17"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footnotes" Target="footnote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s>
</file>

<file path=word/_rels/footnotes.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86F0277A18C141C5A9FD101814394694"/>
        <w:category>
          <w:name w:val="General"/>
          <w:gallery w:val="placeholder"/>
        </w:category>
        <w:types>
          <w:type w:val="bbPlcHdr"/>
        </w:types>
        <w:behaviors>
          <w:behavior w:val="content"/>
        </w:behaviors>
        <w:guid w:val="{752A82BB-EFCE-466B-AFD9-3360DDC2F453}"/>
      </w:docPartPr>
      <w:docPartBody>
        <w:p w:rsidR="00C60EE2" w:rsidRDefault="00882D45" w:rsidP="00882D45">
          <w:pPr>
            <w:pStyle w:val="86F0277A18C141C5A9FD10181439469439"/>
          </w:pPr>
          <w:r w:rsidRPr="000B2D8A">
            <w:rPr>
              <w:rStyle w:val="PlaceholderText"/>
              <w:rFonts w:ascii="Arial" w:hAnsi="Arial" w:cs="Arial"/>
              <w:i/>
            </w:rPr>
            <w:t>Click here to enter text.</w:t>
          </w:r>
        </w:p>
      </w:docPartBody>
    </w:docPart>
    <w:docPart>
      <w:docPartPr>
        <w:name w:val="334474BC8B9D49E5928AF63CD30EF6B6"/>
        <w:category>
          <w:name w:val="General"/>
          <w:gallery w:val="placeholder"/>
        </w:category>
        <w:types>
          <w:type w:val="bbPlcHdr"/>
        </w:types>
        <w:behaviors>
          <w:behavior w:val="content"/>
        </w:behaviors>
        <w:guid w:val="{159EA159-75CB-4417-AE0A-6FCB6E788D05}"/>
      </w:docPartPr>
      <w:docPartBody>
        <w:p w:rsidR="00C60EE2" w:rsidRDefault="00882D45" w:rsidP="00882D45">
          <w:pPr>
            <w:pStyle w:val="334474BC8B9D49E5928AF63CD30EF6B637"/>
          </w:pPr>
          <w:r w:rsidRPr="000B2D8A">
            <w:rPr>
              <w:rStyle w:val="PlaceholderText"/>
              <w:rFonts w:ascii="Arial" w:hAnsi="Arial" w:cs="Arial"/>
              <w:i/>
            </w:rPr>
            <w:t>Click here to enter text.</w:t>
          </w:r>
        </w:p>
      </w:docPartBody>
    </w:docPart>
    <w:docPart>
      <w:docPartPr>
        <w:name w:val="06345C82BB96432DA71DD4BC94856720"/>
        <w:category>
          <w:name w:val="General"/>
          <w:gallery w:val="placeholder"/>
        </w:category>
        <w:types>
          <w:type w:val="bbPlcHdr"/>
        </w:types>
        <w:behaviors>
          <w:behavior w:val="content"/>
        </w:behaviors>
        <w:guid w:val="{B12289D8-3781-477C-A488-561A2B90DDAC}"/>
      </w:docPartPr>
      <w:docPartBody>
        <w:p w:rsidR="00C60EE2" w:rsidRDefault="00882D45" w:rsidP="00882D45">
          <w:pPr>
            <w:pStyle w:val="06345C82BB96432DA71DD4BC9485672037"/>
          </w:pPr>
          <w:r w:rsidRPr="000B2D8A">
            <w:rPr>
              <w:rStyle w:val="PlaceholderText"/>
              <w:rFonts w:ascii="Arial" w:hAnsi="Arial" w:cs="Arial"/>
              <w:i/>
            </w:rPr>
            <w:t>Click here to enter text.</w:t>
          </w:r>
        </w:p>
      </w:docPartBody>
    </w:docPart>
    <w:docPart>
      <w:docPartPr>
        <w:name w:val="B7E4F7A99AEB4ACBAE4020BC9EBCD5B3"/>
        <w:category>
          <w:name w:val="General"/>
          <w:gallery w:val="placeholder"/>
        </w:category>
        <w:types>
          <w:type w:val="bbPlcHdr"/>
        </w:types>
        <w:behaviors>
          <w:behavior w:val="content"/>
        </w:behaviors>
        <w:guid w:val="{47A94E36-2348-421D-A1E0-4EF02CC9A70A}"/>
      </w:docPartPr>
      <w:docPartBody>
        <w:p w:rsidR="00C60EE2" w:rsidRDefault="00882D45" w:rsidP="00882D45">
          <w:pPr>
            <w:pStyle w:val="B7E4F7A99AEB4ACBAE4020BC9EBCD5B337"/>
          </w:pPr>
          <w:r w:rsidRPr="000B2D8A">
            <w:rPr>
              <w:rStyle w:val="PlaceholderText"/>
              <w:rFonts w:ascii="Arial" w:hAnsi="Arial" w:cs="Arial"/>
              <w:i/>
            </w:rPr>
            <w:t>Click here to enter text.</w:t>
          </w:r>
        </w:p>
      </w:docPartBody>
    </w:docPart>
    <w:docPart>
      <w:docPartPr>
        <w:name w:val="702C18F1952F47C7ACBE52505364293F"/>
        <w:category>
          <w:name w:val="General"/>
          <w:gallery w:val="placeholder"/>
        </w:category>
        <w:types>
          <w:type w:val="bbPlcHdr"/>
        </w:types>
        <w:behaviors>
          <w:behavior w:val="content"/>
        </w:behaviors>
        <w:guid w:val="{07E0D727-08C8-4F95-A191-DF89EEEC2BE2}"/>
      </w:docPartPr>
      <w:docPartBody>
        <w:p w:rsidR="00C60EE2" w:rsidRDefault="00882D45" w:rsidP="00882D45">
          <w:pPr>
            <w:pStyle w:val="702C18F1952F47C7ACBE52505364293F37"/>
          </w:pPr>
          <w:r w:rsidRPr="000B2D8A">
            <w:rPr>
              <w:rStyle w:val="PlaceholderText"/>
              <w:rFonts w:ascii="Arial" w:hAnsi="Arial" w:cs="Arial"/>
              <w:i/>
            </w:rPr>
            <w:t>Click here to enter text.</w:t>
          </w:r>
        </w:p>
      </w:docPartBody>
    </w:docPart>
    <w:docPart>
      <w:docPartPr>
        <w:name w:val="CED91E902FDA4E858C1A5AF8DD7CF3F7"/>
        <w:category>
          <w:name w:val="General"/>
          <w:gallery w:val="placeholder"/>
        </w:category>
        <w:types>
          <w:type w:val="bbPlcHdr"/>
        </w:types>
        <w:behaviors>
          <w:behavior w:val="content"/>
        </w:behaviors>
        <w:guid w:val="{994576E4-2C22-4497-8AC0-9A4ABE52690B}"/>
      </w:docPartPr>
      <w:docPartBody>
        <w:p w:rsidR="00C60EE2" w:rsidRDefault="00882D45" w:rsidP="00882D45">
          <w:pPr>
            <w:pStyle w:val="CED91E902FDA4E858C1A5AF8DD7CF3F737"/>
          </w:pPr>
          <w:r w:rsidRPr="000B2D8A">
            <w:rPr>
              <w:rStyle w:val="PlaceholderText"/>
              <w:rFonts w:ascii="Arial" w:hAnsi="Arial" w:cs="Arial"/>
              <w:i/>
            </w:rPr>
            <w:t>Click here to enter text.</w:t>
          </w:r>
        </w:p>
      </w:docPartBody>
    </w:docPart>
    <w:docPart>
      <w:docPartPr>
        <w:name w:val="F5F65B6CBFAF4419AB85911BA5BFE33F"/>
        <w:category>
          <w:name w:val="General"/>
          <w:gallery w:val="placeholder"/>
        </w:category>
        <w:types>
          <w:type w:val="bbPlcHdr"/>
        </w:types>
        <w:behaviors>
          <w:behavior w:val="content"/>
        </w:behaviors>
        <w:guid w:val="{FFE5D53F-0F39-40EE-A04E-F9ED5ECF6DD3}"/>
      </w:docPartPr>
      <w:docPartBody>
        <w:p w:rsidR="00C60EE2" w:rsidRDefault="00882D45" w:rsidP="00882D45">
          <w:pPr>
            <w:pStyle w:val="F5F65B6CBFAF4419AB85911BA5BFE33F37"/>
          </w:pPr>
          <w:r w:rsidRPr="000B2D8A">
            <w:rPr>
              <w:rStyle w:val="PlaceholderText"/>
              <w:rFonts w:ascii="Arial" w:hAnsi="Arial" w:cs="Arial"/>
              <w:i/>
            </w:rPr>
            <w:t>Click here to enter text.</w:t>
          </w:r>
        </w:p>
      </w:docPartBody>
    </w:docPart>
    <w:docPart>
      <w:docPartPr>
        <w:name w:val="09FC346FFEE948359510B831B88903ED"/>
        <w:category>
          <w:name w:val="General"/>
          <w:gallery w:val="placeholder"/>
        </w:category>
        <w:types>
          <w:type w:val="bbPlcHdr"/>
        </w:types>
        <w:behaviors>
          <w:behavior w:val="content"/>
        </w:behaviors>
        <w:guid w:val="{5A832807-4FDC-4D66-A232-4C409F83A9DA}"/>
      </w:docPartPr>
      <w:docPartBody>
        <w:p w:rsidR="00C60EE2" w:rsidRDefault="00882D45" w:rsidP="00882D45">
          <w:pPr>
            <w:pStyle w:val="09FC346FFEE948359510B831B88903ED37"/>
          </w:pPr>
          <w:r w:rsidRPr="000B2D8A">
            <w:rPr>
              <w:rStyle w:val="PlaceholderText"/>
              <w:rFonts w:ascii="Arial" w:hAnsi="Arial" w:cs="Arial"/>
              <w:i/>
            </w:rPr>
            <w:t>Click here to enter a date.</w:t>
          </w:r>
        </w:p>
      </w:docPartBody>
    </w:docPart>
    <w:docPart>
      <w:docPartPr>
        <w:name w:val="F1BBC3B7FE89464F89996FE929DB13FA"/>
        <w:category>
          <w:name w:val="General"/>
          <w:gallery w:val="placeholder"/>
        </w:category>
        <w:types>
          <w:type w:val="bbPlcHdr"/>
        </w:types>
        <w:behaviors>
          <w:behavior w:val="content"/>
        </w:behaviors>
        <w:guid w:val="{051B4556-F632-4D52-9176-85DCA7AC52E2}"/>
      </w:docPartPr>
      <w:docPartBody>
        <w:p w:rsidR="00C60EE2" w:rsidRDefault="009A1B7A" w:rsidP="009A1B7A">
          <w:pPr>
            <w:pStyle w:val="F1BBC3B7FE89464F89996FE929DB13FA40"/>
          </w:pPr>
          <w:r w:rsidRPr="0068129C">
            <w:rPr>
              <w:rStyle w:val="PlaceholderText"/>
              <w:rFonts w:ascii="Arial" w:hAnsi="Arial" w:cs="Arial"/>
              <w:b w:val="0"/>
              <w:i/>
            </w:rPr>
            <w:t>Click here to enter text.</w:t>
          </w:r>
        </w:p>
      </w:docPartBody>
    </w:docPart>
    <w:docPart>
      <w:docPartPr>
        <w:name w:val="6896807933FB47768706233F9C2C82B6"/>
        <w:category>
          <w:name w:val="General"/>
          <w:gallery w:val="placeholder"/>
        </w:category>
        <w:types>
          <w:type w:val="bbPlcHdr"/>
        </w:types>
        <w:behaviors>
          <w:behavior w:val="content"/>
        </w:behaviors>
        <w:guid w:val="{02C79711-090A-48E5-8C3A-7819C7D19D5A}"/>
      </w:docPartPr>
      <w:docPartBody>
        <w:p w:rsidR="00B53625" w:rsidRDefault="009A1B7A" w:rsidP="009A1B7A">
          <w:pPr>
            <w:pStyle w:val="6896807933FB47768706233F9C2C82B613"/>
          </w:pPr>
          <w:r w:rsidRPr="00F318A8">
            <w:rPr>
              <w:rFonts w:ascii="Arial" w:hAnsi="Arial" w:cs="Arial"/>
              <w:b w:val="0"/>
              <w:i/>
              <w:szCs w:val="24"/>
            </w:rPr>
            <w:t xml:space="preserve"> </w:t>
          </w:r>
        </w:p>
      </w:docPartBody>
    </w:docPart>
    <w:docPart>
      <w:docPartPr>
        <w:name w:val="8E54A292C7F841ABBEE864B1AFAB4703"/>
        <w:category>
          <w:name w:val="General"/>
          <w:gallery w:val="placeholder"/>
        </w:category>
        <w:types>
          <w:type w:val="bbPlcHdr"/>
        </w:types>
        <w:behaviors>
          <w:behavior w:val="content"/>
        </w:behaviors>
        <w:guid w:val="{B9F56725-E853-4C5B-82B1-6C4CD340A2E3}"/>
      </w:docPartPr>
      <w:docPartBody>
        <w:p w:rsidR="00B53625" w:rsidRDefault="009A1B7A" w:rsidP="009A1B7A">
          <w:pPr>
            <w:pStyle w:val="8E54A292C7F841ABBEE864B1AFAB470313"/>
          </w:pPr>
          <w:r>
            <w:rPr>
              <w:rFonts w:ascii="Arial" w:hAnsi="Arial" w:cs="Arial"/>
              <w:szCs w:val="24"/>
            </w:rPr>
            <w:t xml:space="preserve"> </w:t>
          </w:r>
        </w:p>
      </w:docPartBody>
    </w:docPart>
    <w:docPart>
      <w:docPartPr>
        <w:name w:val="05C8BBA2F5AC4E809D1552D18C5966D1"/>
        <w:category>
          <w:name w:val="General"/>
          <w:gallery w:val="placeholder"/>
        </w:category>
        <w:types>
          <w:type w:val="bbPlcHdr"/>
        </w:types>
        <w:behaviors>
          <w:behavior w:val="content"/>
        </w:behaviors>
        <w:guid w:val="{DEE22F31-36C1-4410-B4E5-ADADCADE51F5}"/>
      </w:docPartPr>
      <w:docPartBody>
        <w:p w:rsidR="00EC10F7" w:rsidRDefault="009A1B7A" w:rsidP="009A1B7A">
          <w:pPr>
            <w:pStyle w:val="05C8BBA2F5AC4E809D1552D18C5966D110"/>
          </w:pPr>
          <w:r>
            <w:rPr>
              <w:rFonts w:ascii="Arial" w:hAnsi="Arial" w:cs="Arial"/>
              <w:szCs w:val="24"/>
            </w:rPr>
            <w:t xml:space="preserve"> </w:t>
          </w:r>
        </w:p>
      </w:docPartBody>
    </w:docPart>
    <w:docPart>
      <w:docPartPr>
        <w:name w:val="5B8C0A1999AB4D8FA9B0790F97AE5BF5"/>
        <w:category>
          <w:name w:val="General"/>
          <w:gallery w:val="placeholder"/>
        </w:category>
        <w:types>
          <w:type w:val="bbPlcHdr"/>
        </w:types>
        <w:behaviors>
          <w:behavior w:val="content"/>
        </w:behaviors>
        <w:guid w:val="{FFD1B925-4D1D-40D1-92DD-249754EFE8C8}"/>
      </w:docPartPr>
      <w:docPartBody>
        <w:p w:rsidR="00EC10F7" w:rsidRDefault="009A1B7A" w:rsidP="009A1B7A">
          <w:pPr>
            <w:pStyle w:val="5B8C0A1999AB4D8FA9B0790F97AE5BF510"/>
          </w:pPr>
          <w:r>
            <w:rPr>
              <w:rFonts w:ascii="Arial" w:hAnsi="Arial" w:cs="Arial"/>
              <w:szCs w:val="24"/>
            </w:rPr>
            <w:t xml:space="preserve"> </w:t>
          </w:r>
        </w:p>
      </w:docPartBody>
    </w:docPart>
    <w:docPart>
      <w:docPartPr>
        <w:name w:val="36905B8C3A6F4B66A44E0267AFEDA5D2"/>
        <w:category>
          <w:name w:val="General"/>
          <w:gallery w:val="placeholder"/>
        </w:category>
        <w:types>
          <w:type w:val="bbPlcHdr"/>
        </w:types>
        <w:behaviors>
          <w:behavior w:val="content"/>
        </w:behaviors>
        <w:guid w:val="{91DDC8EB-AF49-4F53-B7C2-D40DC1A66030}"/>
      </w:docPartPr>
      <w:docPartBody>
        <w:p w:rsidR="00EC10F7" w:rsidRDefault="009A1B7A" w:rsidP="009A1B7A">
          <w:pPr>
            <w:pStyle w:val="36905B8C3A6F4B66A44E0267AFEDA5D210"/>
          </w:pPr>
          <w:r w:rsidRPr="00FF2470">
            <w:rPr>
              <w:rFonts w:ascii="Arial" w:hAnsi="Arial" w:cs="Arial"/>
              <w:sz w:val="22"/>
            </w:rPr>
            <w:t>_______</w:t>
          </w:r>
        </w:p>
      </w:docPartBody>
    </w:docPart>
    <w:docPart>
      <w:docPartPr>
        <w:name w:val="55D2C06039D84AF0876B07EC1C5295A8"/>
        <w:category>
          <w:name w:val="General"/>
          <w:gallery w:val="placeholder"/>
        </w:category>
        <w:types>
          <w:type w:val="bbPlcHdr"/>
        </w:types>
        <w:behaviors>
          <w:behavior w:val="content"/>
        </w:behaviors>
        <w:guid w:val="{76C6E642-0733-4D02-93E2-85EB03FC1915}"/>
      </w:docPartPr>
      <w:docPartBody>
        <w:p w:rsidR="00EC10F7" w:rsidRDefault="009A1B7A" w:rsidP="009A1B7A">
          <w:pPr>
            <w:pStyle w:val="55D2C06039D84AF0876B07EC1C5295A810"/>
          </w:pPr>
          <w:r w:rsidRPr="00FF2470">
            <w:rPr>
              <w:rFonts w:ascii="Arial" w:hAnsi="Arial" w:cs="Arial"/>
              <w:sz w:val="22"/>
            </w:rPr>
            <w:t>_______</w:t>
          </w:r>
        </w:p>
      </w:docPartBody>
    </w:docPart>
    <w:docPart>
      <w:docPartPr>
        <w:name w:val="26DEBCE8D1B84368A30F1F949F3B1C2A"/>
        <w:category>
          <w:name w:val="General"/>
          <w:gallery w:val="placeholder"/>
        </w:category>
        <w:types>
          <w:type w:val="bbPlcHdr"/>
        </w:types>
        <w:behaviors>
          <w:behavior w:val="content"/>
        </w:behaviors>
        <w:guid w:val="{138E1EC7-28E0-4040-B10E-BD9E11E26FE6}"/>
      </w:docPartPr>
      <w:docPartBody>
        <w:p w:rsidR="001E5B3C" w:rsidRDefault="009A1B7A" w:rsidP="009A1B7A">
          <w:pPr>
            <w:pStyle w:val="26DEBCE8D1B84368A30F1F949F3B1C2A7"/>
          </w:pPr>
          <w:r w:rsidRPr="00F93A76">
            <w:rPr>
              <w:rStyle w:val="PlaceholderText"/>
              <w:rFonts w:ascii="Arial" w:hAnsi="Arial" w:cs="Arial"/>
              <w:b w:val="0"/>
              <w:i/>
            </w:rPr>
            <w:t>Click here to enter text.</w:t>
          </w:r>
        </w:p>
      </w:docPartBody>
    </w:docPart>
    <w:docPart>
      <w:docPartPr>
        <w:name w:val="176127806D1C421C959346BFB6D4A859"/>
        <w:category>
          <w:name w:val="General"/>
          <w:gallery w:val="placeholder"/>
        </w:category>
        <w:types>
          <w:type w:val="bbPlcHdr"/>
        </w:types>
        <w:behaviors>
          <w:behavior w:val="content"/>
        </w:behaviors>
        <w:guid w:val="{DA05C4F4-DF42-4412-87CB-E5AC78429BE1}"/>
      </w:docPartPr>
      <w:docPartBody>
        <w:p w:rsidR="00982CFE" w:rsidRDefault="00ED79C7" w:rsidP="00ED79C7">
          <w:pPr>
            <w:pStyle w:val="176127806D1C421C959346BFB6D4A859"/>
          </w:pPr>
          <w:r w:rsidRPr="00FF2470">
            <w:rPr>
              <w:rStyle w:val="PlaceholderText"/>
              <w:rFonts w:ascii="Arial" w:hAnsi="Arial" w:cs="Arial"/>
            </w:rPr>
            <w:t>Choose an item.</w:t>
          </w:r>
        </w:p>
      </w:docPartBody>
    </w:docPart>
    <w:docPart>
      <w:docPartPr>
        <w:name w:val="1B804EDA3F7E436681E683CD45EBE3CE"/>
        <w:category>
          <w:name w:val="General"/>
          <w:gallery w:val="placeholder"/>
        </w:category>
        <w:types>
          <w:type w:val="bbPlcHdr"/>
        </w:types>
        <w:behaviors>
          <w:behavior w:val="content"/>
        </w:behaviors>
        <w:guid w:val="{9FD3E5DC-14D9-433B-900D-6A4180EF210F}"/>
      </w:docPartPr>
      <w:docPartBody>
        <w:p w:rsidR="00982CFE" w:rsidRDefault="00ED79C7" w:rsidP="00ED79C7">
          <w:pPr>
            <w:pStyle w:val="1B804EDA3F7E436681E683CD45EBE3CE"/>
          </w:pPr>
          <w:r w:rsidRPr="00FF2470">
            <w:rPr>
              <w:rStyle w:val="PlaceholderText"/>
              <w:rFonts w:ascii="Arial" w:hAnsi="Arial" w:cs="Arial"/>
            </w:rPr>
            <w:t>Choose an item.</w:t>
          </w:r>
        </w:p>
      </w:docPartBody>
    </w:docPart>
    <w:docPart>
      <w:docPartPr>
        <w:name w:val="AA4736F72C454C3E88126129481738C2"/>
        <w:category>
          <w:name w:val="General"/>
          <w:gallery w:val="placeholder"/>
        </w:category>
        <w:types>
          <w:type w:val="bbPlcHdr"/>
        </w:types>
        <w:behaviors>
          <w:behavior w:val="content"/>
        </w:behaviors>
        <w:guid w:val="{BAA01747-4185-4320-A2B6-6485920D1318}"/>
      </w:docPartPr>
      <w:docPartBody>
        <w:p w:rsidR="00982CFE" w:rsidRDefault="00ED79C7" w:rsidP="00ED79C7">
          <w:pPr>
            <w:pStyle w:val="AA4736F72C454C3E88126129481738C2"/>
          </w:pPr>
          <w:r w:rsidRPr="00FF2470">
            <w:rPr>
              <w:rStyle w:val="PlaceholderText"/>
              <w:rFonts w:ascii="Arial" w:hAnsi="Arial" w:cs="Arial"/>
            </w:rPr>
            <w:t>Choose an item.</w:t>
          </w:r>
        </w:p>
      </w:docPartBody>
    </w:docPart>
    <w:docPart>
      <w:docPartPr>
        <w:name w:val="EB416A79257447CD98253F3A798AC387"/>
        <w:category>
          <w:name w:val="General"/>
          <w:gallery w:val="placeholder"/>
        </w:category>
        <w:types>
          <w:type w:val="bbPlcHdr"/>
        </w:types>
        <w:behaviors>
          <w:behavior w:val="content"/>
        </w:behaviors>
        <w:guid w:val="{EBCE972D-ADD2-45CE-B12D-0A639E8C3822}"/>
      </w:docPartPr>
      <w:docPartBody>
        <w:p w:rsidR="00982CFE" w:rsidRDefault="00ED79C7" w:rsidP="00ED79C7">
          <w:pPr>
            <w:pStyle w:val="EB416A79257447CD98253F3A798AC387"/>
          </w:pPr>
          <w:r w:rsidRPr="00FF2470">
            <w:rPr>
              <w:rStyle w:val="PlaceholderText"/>
              <w:rFonts w:ascii="Arial" w:hAnsi="Arial" w:cs="Arial"/>
            </w:rPr>
            <w:t>Choose an item.</w:t>
          </w:r>
        </w:p>
      </w:docPartBody>
    </w:docPart>
    <w:docPart>
      <w:docPartPr>
        <w:name w:val="6BDB63D678C1491CA7006C85ED682911"/>
        <w:category>
          <w:name w:val="General"/>
          <w:gallery w:val="placeholder"/>
        </w:category>
        <w:types>
          <w:type w:val="bbPlcHdr"/>
        </w:types>
        <w:behaviors>
          <w:behavior w:val="content"/>
        </w:behaviors>
        <w:guid w:val="{B6C9102A-453A-4EA8-907C-83B3A77B959D}"/>
      </w:docPartPr>
      <w:docPartBody>
        <w:p w:rsidR="00982CFE" w:rsidRDefault="00ED79C7" w:rsidP="00ED79C7">
          <w:pPr>
            <w:pStyle w:val="6BDB63D678C1491CA7006C85ED682911"/>
          </w:pPr>
          <w:r w:rsidRPr="00FF2470">
            <w:rPr>
              <w:rStyle w:val="PlaceholderText"/>
              <w:rFonts w:ascii="Arial" w:hAnsi="Arial" w:cs="Arial"/>
            </w:rPr>
            <w:t>Choose an item.</w:t>
          </w:r>
        </w:p>
      </w:docPartBody>
    </w:docPart>
    <w:docPart>
      <w:docPartPr>
        <w:name w:val="FF9FFCC46EEE4A228B7421C838530AC7"/>
        <w:category>
          <w:name w:val="General"/>
          <w:gallery w:val="placeholder"/>
        </w:category>
        <w:types>
          <w:type w:val="bbPlcHdr"/>
        </w:types>
        <w:behaviors>
          <w:behavior w:val="content"/>
        </w:behaviors>
        <w:guid w:val="{AB77C248-1D8D-43A9-B16B-EF61FF08D64E}"/>
      </w:docPartPr>
      <w:docPartBody>
        <w:p w:rsidR="00982CFE" w:rsidRDefault="00ED79C7" w:rsidP="00ED79C7">
          <w:pPr>
            <w:pStyle w:val="FF9FFCC46EEE4A228B7421C838530AC7"/>
          </w:pPr>
          <w:r w:rsidRPr="00FF2470">
            <w:rPr>
              <w:rStyle w:val="PlaceholderText"/>
              <w:rFonts w:ascii="Arial" w:hAnsi="Arial" w:cs="Arial"/>
            </w:rPr>
            <w:t>Choose an item.</w:t>
          </w:r>
        </w:p>
      </w:docPartBody>
    </w:docPart>
    <w:docPart>
      <w:docPartPr>
        <w:name w:val="A22D1D69619F459681142BA747E264E6"/>
        <w:category>
          <w:name w:val="General"/>
          <w:gallery w:val="placeholder"/>
        </w:category>
        <w:types>
          <w:type w:val="bbPlcHdr"/>
        </w:types>
        <w:behaviors>
          <w:behavior w:val="content"/>
        </w:behaviors>
        <w:guid w:val="{ED92BF88-2295-4E86-BE4B-767630DA2B51}"/>
      </w:docPartPr>
      <w:docPartBody>
        <w:p w:rsidR="00982CFE" w:rsidRDefault="00ED79C7" w:rsidP="00ED79C7">
          <w:pPr>
            <w:pStyle w:val="A22D1D69619F459681142BA747E264E6"/>
          </w:pPr>
          <w:r w:rsidRPr="00FF2470">
            <w:rPr>
              <w:rStyle w:val="PlaceholderText"/>
              <w:rFonts w:ascii="Arial" w:hAnsi="Arial" w:cs="Arial"/>
            </w:rPr>
            <w:t>Choose an item.</w:t>
          </w:r>
        </w:p>
      </w:docPartBody>
    </w:docPart>
    <w:docPart>
      <w:docPartPr>
        <w:name w:val="46316E41A8CE40A48A540B8DBFD6BF36"/>
        <w:category>
          <w:name w:val="General"/>
          <w:gallery w:val="placeholder"/>
        </w:category>
        <w:types>
          <w:type w:val="bbPlcHdr"/>
        </w:types>
        <w:behaviors>
          <w:behavior w:val="content"/>
        </w:behaviors>
        <w:guid w:val="{F5560759-CDBB-4BF1-851C-8D96D660C30F}"/>
      </w:docPartPr>
      <w:docPartBody>
        <w:p w:rsidR="00982CFE" w:rsidRDefault="00ED79C7" w:rsidP="00ED79C7">
          <w:pPr>
            <w:pStyle w:val="46316E41A8CE40A48A540B8DBFD6BF36"/>
          </w:pPr>
          <w:r w:rsidRPr="00FF2470">
            <w:rPr>
              <w:rStyle w:val="PlaceholderText"/>
              <w:rFonts w:ascii="Arial" w:hAnsi="Arial" w:cs="Arial"/>
            </w:rPr>
            <w:t>Choose an item.</w:t>
          </w:r>
        </w:p>
      </w:docPartBody>
    </w:docPart>
    <w:docPart>
      <w:docPartPr>
        <w:name w:val="5E5C78D41D3548609722179A52C4996B"/>
        <w:category>
          <w:name w:val="General"/>
          <w:gallery w:val="placeholder"/>
        </w:category>
        <w:types>
          <w:type w:val="bbPlcHdr"/>
        </w:types>
        <w:behaviors>
          <w:behavior w:val="content"/>
        </w:behaviors>
        <w:guid w:val="{1D58C8DD-05CB-45DF-AED0-66859286B61D}"/>
      </w:docPartPr>
      <w:docPartBody>
        <w:p w:rsidR="00982CFE" w:rsidRDefault="00ED79C7" w:rsidP="00ED79C7">
          <w:pPr>
            <w:pStyle w:val="5E5C78D41D3548609722179A52C4996B"/>
          </w:pPr>
          <w:r w:rsidRPr="002B5D2A">
            <w:rPr>
              <w:rStyle w:val="PlaceholderText"/>
              <w:rFonts w:ascii="Arial" w:hAnsi="Arial" w:cs="Arial"/>
            </w:rPr>
            <w:t>Click here to enter text.</w:t>
          </w:r>
        </w:p>
      </w:docPartBody>
    </w:docPart>
    <w:docPart>
      <w:docPartPr>
        <w:name w:val="FE9C82D23843494BAFA117E400650486"/>
        <w:category>
          <w:name w:val="General"/>
          <w:gallery w:val="placeholder"/>
        </w:category>
        <w:types>
          <w:type w:val="bbPlcHdr"/>
        </w:types>
        <w:behaviors>
          <w:behavior w:val="content"/>
        </w:behaviors>
        <w:guid w:val="{47605119-0453-4234-9EF6-C52035F613BF}"/>
      </w:docPartPr>
      <w:docPartBody>
        <w:p w:rsidR="00982CFE" w:rsidRDefault="00ED79C7" w:rsidP="00ED79C7">
          <w:pPr>
            <w:pStyle w:val="FE9C82D23843494BAFA117E400650486"/>
          </w:pPr>
          <w:r w:rsidRPr="005A156B">
            <w:rPr>
              <w:rStyle w:val="PlaceholderText"/>
            </w:rPr>
            <w:t>Click here to enter text.</w:t>
          </w:r>
        </w:p>
      </w:docPartBody>
    </w:docPart>
    <w:docPart>
      <w:docPartPr>
        <w:name w:val="464C9091BC434E84BC3775614FAB066C"/>
        <w:category>
          <w:name w:val="General"/>
          <w:gallery w:val="placeholder"/>
        </w:category>
        <w:types>
          <w:type w:val="bbPlcHdr"/>
        </w:types>
        <w:behaviors>
          <w:behavior w:val="content"/>
        </w:behaviors>
        <w:guid w:val="{8EF7E3D6-C4BD-4CE6-828E-BABB78B31282}"/>
      </w:docPartPr>
      <w:docPartBody>
        <w:p w:rsidR="00982CFE" w:rsidRDefault="00ED79C7" w:rsidP="00ED79C7">
          <w:pPr>
            <w:pStyle w:val="464C9091BC434E84BC3775614FAB066C"/>
          </w:pPr>
          <w:r w:rsidRPr="005A156B">
            <w:rPr>
              <w:rStyle w:val="PlaceholderText"/>
            </w:rPr>
            <w:t>Click here to enter text.</w:t>
          </w:r>
        </w:p>
      </w:docPartBody>
    </w:docPart>
    <w:docPart>
      <w:docPartPr>
        <w:name w:val="EFE7C46BE89D4E38A5364A32B40A08AA"/>
        <w:category>
          <w:name w:val="General"/>
          <w:gallery w:val="placeholder"/>
        </w:category>
        <w:types>
          <w:type w:val="bbPlcHdr"/>
        </w:types>
        <w:behaviors>
          <w:behavior w:val="content"/>
        </w:behaviors>
        <w:guid w:val="{93D6DBB5-E0FC-4321-881C-39BB6C25D717}"/>
      </w:docPartPr>
      <w:docPartBody>
        <w:p w:rsidR="00982CFE" w:rsidRDefault="00ED79C7" w:rsidP="00ED79C7">
          <w:pPr>
            <w:pStyle w:val="EFE7C46BE89D4E38A5364A32B40A08AA"/>
          </w:pPr>
          <w:r w:rsidRPr="002B5D2A">
            <w:rPr>
              <w:rStyle w:val="PlaceholderText"/>
              <w:rFonts w:ascii="Arial" w:hAnsi="Arial" w:cs="Arial"/>
              <w:szCs w:val="20"/>
            </w:rPr>
            <w:t>Click here to enter text.</w:t>
          </w:r>
        </w:p>
      </w:docPartBody>
    </w:docPart>
    <w:docPart>
      <w:docPartPr>
        <w:name w:val="ACD961E84F634700B697372706CDF8FF"/>
        <w:category>
          <w:name w:val="General"/>
          <w:gallery w:val="placeholder"/>
        </w:category>
        <w:types>
          <w:type w:val="bbPlcHdr"/>
        </w:types>
        <w:behaviors>
          <w:behavior w:val="content"/>
        </w:behaviors>
        <w:guid w:val="{DA6D4F89-60A9-4B03-B83F-2D729DC4AADC}"/>
      </w:docPartPr>
      <w:docPartBody>
        <w:p w:rsidR="00982CFE" w:rsidRDefault="00ED79C7" w:rsidP="00ED79C7">
          <w:pPr>
            <w:pStyle w:val="ACD961E84F634700B697372706CDF8FF"/>
          </w:pPr>
          <w:r w:rsidRPr="000B2D8A">
            <w:rPr>
              <w:rStyle w:val="PlaceholderText"/>
              <w:rFonts w:ascii="Arial" w:hAnsi="Arial" w:cs="Arial"/>
            </w:rPr>
            <w:t>Click here to enter text.</w:t>
          </w:r>
        </w:p>
      </w:docPartBody>
    </w:docPart>
    <w:docPart>
      <w:docPartPr>
        <w:name w:val="D77473A345A84E93A23CB0AAA8019BCC"/>
        <w:category>
          <w:name w:val="General"/>
          <w:gallery w:val="placeholder"/>
        </w:category>
        <w:types>
          <w:type w:val="bbPlcHdr"/>
        </w:types>
        <w:behaviors>
          <w:behavior w:val="content"/>
        </w:behaviors>
        <w:guid w:val="{A2DCECFB-FEBA-41B6-B376-DDD10656DC03}"/>
      </w:docPartPr>
      <w:docPartBody>
        <w:p w:rsidR="00982CFE" w:rsidRDefault="00ED79C7" w:rsidP="00ED79C7">
          <w:pPr>
            <w:pStyle w:val="D77473A345A84E93A23CB0AAA8019BCC"/>
          </w:pPr>
          <w:r w:rsidRPr="000B2D8A">
            <w:rPr>
              <w:rStyle w:val="PlaceholderText"/>
              <w:rFonts w:ascii="Arial" w:hAnsi="Arial" w:cs="Arial"/>
            </w:rPr>
            <w:t>Click here to enter text.</w:t>
          </w:r>
        </w:p>
      </w:docPartBody>
    </w:docPart>
    <w:docPart>
      <w:docPartPr>
        <w:name w:val="00355B7BEC7A4BAE817DCE18A592AAB4"/>
        <w:category>
          <w:name w:val="General"/>
          <w:gallery w:val="placeholder"/>
        </w:category>
        <w:types>
          <w:type w:val="bbPlcHdr"/>
        </w:types>
        <w:behaviors>
          <w:behavior w:val="content"/>
        </w:behaviors>
        <w:guid w:val="{35775FD6-034D-4B78-9085-2EF87475CB17}"/>
      </w:docPartPr>
      <w:docPartBody>
        <w:p w:rsidR="00982CFE" w:rsidRDefault="00ED79C7" w:rsidP="00ED79C7">
          <w:pPr>
            <w:pStyle w:val="00355B7BEC7A4BAE817DCE18A592AAB4"/>
          </w:pPr>
          <w:r w:rsidRPr="000B2D8A">
            <w:rPr>
              <w:rStyle w:val="PlaceholderText"/>
              <w:rFonts w:ascii="Arial" w:hAnsi="Arial" w:cs="Arial"/>
            </w:rPr>
            <w:t>Click here to enter text.</w:t>
          </w:r>
        </w:p>
      </w:docPartBody>
    </w:docPart>
    <w:docPart>
      <w:docPartPr>
        <w:name w:val="583C3FC7F93B4B808D457D65AD272B02"/>
        <w:category>
          <w:name w:val="General"/>
          <w:gallery w:val="placeholder"/>
        </w:category>
        <w:types>
          <w:type w:val="bbPlcHdr"/>
        </w:types>
        <w:behaviors>
          <w:behavior w:val="content"/>
        </w:behaviors>
        <w:guid w:val="{8872F20A-EFD2-4A2E-A0CD-B6DF13A262AA}"/>
      </w:docPartPr>
      <w:docPartBody>
        <w:p w:rsidR="00982CFE" w:rsidRDefault="00ED79C7" w:rsidP="00ED79C7">
          <w:pPr>
            <w:pStyle w:val="583C3FC7F93B4B808D457D65AD272B02"/>
          </w:pPr>
          <w:r w:rsidRPr="000B2D8A">
            <w:rPr>
              <w:rStyle w:val="PlaceholderText"/>
              <w:rFonts w:ascii="Arial" w:hAnsi="Arial" w:cs="Arial"/>
              <w:i/>
            </w:rPr>
            <w:t>Click here to enter a date.</w:t>
          </w:r>
        </w:p>
      </w:docPartBody>
    </w:docPart>
    <w:docPart>
      <w:docPartPr>
        <w:name w:val="33BABD0150234ACDBEECBBC4BB3DE82A"/>
        <w:category>
          <w:name w:val="General"/>
          <w:gallery w:val="placeholder"/>
        </w:category>
        <w:types>
          <w:type w:val="bbPlcHdr"/>
        </w:types>
        <w:behaviors>
          <w:behavior w:val="content"/>
        </w:behaviors>
        <w:guid w:val="{C7C60F24-5F79-46A3-A441-AD05E6F32206}"/>
      </w:docPartPr>
      <w:docPartBody>
        <w:p w:rsidR="00982CFE" w:rsidRDefault="00ED79C7" w:rsidP="00ED79C7">
          <w:pPr>
            <w:pStyle w:val="33BABD0150234ACDBEECBBC4BB3DE82A"/>
          </w:pPr>
          <w:r w:rsidRPr="000B2D8A">
            <w:rPr>
              <w:rStyle w:val="PlaceholderText"/>
              <w:rFonts w:ascii="Arial" w:hAnsi="Arial" w:cs="Arial"/>
              <w:i/>
              <w:szCs w:val="20"/>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MS Gothic">
    <w:altName w:val="ＭＳ ゴシック"/>
    <w:panose1 w:val="020B06090702050802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B66AC"/>
    <w:rsid w:val="00033BEC"/>
    <w:rsid w:val="0005055C"/>
    <w:rsid w:val="000616D5"/>
    <w:rsid w:val="000A1122"/>
    <w:rsid w:val="0016765E"/>
    <w:rsid w:val="001C017D"/>
    <w:rsid w:val="001D7D8A"/>
    <w:rsid w:val="001E5B3C"/>
    <w:rsid w:val="001F02EE"/>
    <w:rsid w:val="001F56F1"/>
    <w:rsid w:val="00224D46"/>
    <w:rsid w:val="00232A5E"/>
    <w:rsid w:val="00294648"/>
    <w:rsid w:val="002D2597"/>
    <w:rsid w:val="00322DDC"/>
    <w:rsid w:val="00340DB3"/>
    <w:rsid w:val="003C1907"/>
    <w:rsid w:val="005A5E9B"/>
    <w:rsid w:val="005B66AC"/>
    <w:rsid w:val="00680943"/>
    <w:rsid w:val="006E1366"/>
    <w:rsid w:val="00756024"/>
    <w:rsid w:val="00820AF4"/>
    <w:rsid w:val="00882D45"/>
    <w:rsid w:val="008C53CF"/>
    <w:rsid w:val="00982CFE"/>
    <w:rsid w:val="009A1B7A"/>
    <w:rsid w:val="009A4DB3"/>
    <w:rsid w:val="00A64798"/>
    <w:rsid w:val="00AA1F4A"/>
    <w:rsid w:val="00B14941"/>
    <w:rsid w:val="00B53625"/>
    <w:rsid w:val="00B661D6"/>
    <w:rsid w:val="00C2754A"/>
    <w:rsid w:val="00C60EE2"/>
    <w:rsid w:val="00CE1E64"/>
    <w:rsid w:val="00CE4C3C"/>
    <w:rsid w:val="00CF732F"/>
    <w:rsid w:val="00D76804"/>
    <w:rsid w:val="00D77C4F"/>
    <w:rsid w:val="00D82826"/>
    <w:rsid w:val="00DC5AC3"/>
    <w:rsid w:val="00DD66CA"/>
    <w:rsid w:val="00E22716"/>
    <w:rsid w:val="00E34459"/>
    <w:rsid w:val="00E345F6"/>
    <w:rsid w:val="00E47BF0"/>
    <w:rsid w:val="00EC10F7"/>
    <w:rsid w:val="00ED79C7"/>
    <w:rsid w:val="00F03EA6"/>
    <w:rsid w:val="00F22DD8"/>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D79C7"/>
    <w:rPr>
      <w:color w:val="808080"/>
    </w:rPr>
  </w:style>
  <w:style w:type="paragraph" w:customStyle="1" w:styleId="86F0277A18C141C5A9FD10181439469439">
    <w:name w:val="86F0277A18C141C5A9FD10181439469439"/>
    <w:rsid w:val="00882D45"/>
    <w:pPr>
      <w:spacing w:before="60" w:after="20" w:line="240" w:lineRule="auto"/>
    </w:pPr>
    <w:rPr>
      <w:rFonts w:eastAsia="Calibri" w:cs="Times New Roman"/>
      <w:color w:val="262626"/>
      <w:sz w:val="20"/>
    </w:rPr>
  </w:style>
  <w:style w:type="paragraph" w:customStyle="1" w:styleId="334474BC8B9D49E5928AF63CD30EF6B637">
    <w:name w:val="334474BC8B9D49E5928AF63CD30EF6B637"/>
    <w:rsid w:val="00882D45"/>
    <w:pPr>
      <w:spacing w:before="60" w:after="20" w:line="240" w:lineRule="auto"/>
    </w:pPr>
    <w:rPr>
      <w:rFonts w:eastAsia="Calibri" w:cs="Times New Roman"/>
      <w:color w:val="262626"/>
      <w:sz w:val="20"/>
    </w:rPr>
  </w:style>
  <w:style w:type="paragraph" w:customStyle="1" w:styleId="06345C82BB96432DA71DD4BC9485672037">
    <w:name w:val="06345C82BB96432DA71DD4BC9485672037"/>
    <w:rsid w:val="00882D45"/>
    <w:pPr>
      <w:spacing w:before="60" w:after="20" w:line="240" w:lineRule="auto"/>
    </w:pPr>
    <w:rPr>
      <w:rFonts w:eastAsia="Calibri" w:cs="Times New Roman"/>
      <w:color w:val="262626"/>
      <w:sz w:val="20"/>
    </w:rPr>
  </w:style>
  <w:style w:type="paragraph" w:customStyle="1" w:styleId="B7E4F7A99AEB4ACBAE4020BC9EBCD5B337">
    <w:name w:val="B7E4F7A99AEB4ACBAE4020BC9EBCD5B337"/>
    <w:rsid w:val="00882D45"/>
    <w:pPr>
      <w:spacing w:before="60" w:after="20" w:line="240" w:lineRule="auto"/>
    </w:pPr>
    <w:rPr>
      <w:rFonts w:eastAsia="Calibri" w:cs="Times New Roman"/>
      <w:color w:val="262626"/>
      <w:sz w:val="20"/>
    </w:rPr>
  </w:style>
  <w:style w:type="paragraph" w:customStyle="1" w:styleId="702C18F1952F47C7ACBE52505364293F37">
    <w:name w:val="702C18F1952F47C7ACBE52505364293F37"/>
    <w:rsid w:val="00882D45"/>
    <w:pPr>
      <w:spacing w:before="60" w:after="20" w:line="240" w:lineRule="auto"/>
    </w:pPr>
    <w:rPr>
      <w:rFonts w:eastAsia="Calibri" w:cs="Times New Roman"/>
      <w:color w:val="262626"/>
      <w:sz w:val="20"/>
    </w:rPr>
  </w:style>
  <w:style w:type="paragraph" w:customStyle="1" w:styleId="CED91E902FDA4E858C1A5AF8DD7CF3F737">
    <w:name w:val="CED91E902FDA4E858C1A5AF8DD7CF3F737"/>
    <w:rsid w:val="00882D45"/>
    <w:pPr>
      <w:spacing w:before="60" w:after="20" w:line="240" w:lineRule="auto"/>
    </w:pPr>
    <w:rPr>
      <w:rFonts w:eastAsia="Calibri" w:cs="Times New Roman"/>
      <w:color w:val="262626"/>
      <w:sz w:val="20"/>
    </w:rPr>
  </w:style>
  <w:style w:type="paragraph" w:customStyle="1" w:styleId="F5F65B6CBFAF4419AB85911BA5BFE33F37">
    <w:name w:val="F5F65B6CBFAF4419AB85911BA5BFE33F37"/>
    <w:rsid w:val="00882D45"/>
    <w:pPr>
      <w:spacing w:before="60" w:after="20" w:line="240" w:lineRule="auto"/>
    </w:pPr>
    <w:rPr>
      <w:rFonts w:eastAsia="Calibri" w:cs="Times New Roman"/>
      <w:color w:val="262626"/>
      <w:sz w:val="20"/>
    </w:rPr>
  </w:style>
  <w:style w:type="paragraph" w:customStyle="1" w:styleId="09FC346FFEE948359510B831B88903ED37">
    <w:name w:val="09FC346FFEE948359510B831B88903ED37"/>
    <w:rsid w:val="00882D45"/>
    <w:pPr>
      <w:spacing w:before="60" w:after="20" w:line="240" w:lineRule="auto"/>
    </w:pPr>
    <w:rPr>
      <w:rFonts w:eastAsia="Calibri" w:cs="Times New Roman"/>
      <w:color w:val="262626"/>
      <w:sz w:val="20"/>
    </w:rPr>
  </w:style>
  <w:style w:type="paragraph" w:customStyle="1" w:styleId="6896807933FB47768706233F9C2C82B613">
    <w:name w:val="6896807933FB47768706233F9C2C82B613"/>
    <w:rsid w:val="009A1B7A"/>
    <w:pPr>
      <w:spacing w:before="40" w:after="20" w:line="240" w:lineRule="auto"/>
    </w:pPr>
    <w:rPr>
      <w:rFonts w:asciiTheme="majorHAnsi" w:eastAsia="Calibri" w:hAnsiTheme="majorHAnsi" w:cs="Times New Roman"/>
      <w:b/>
      <w:color w:val="262626"/>
      <w:sz w:val="20"/>
    </w:rPr>
  </w:style>
  <w:style w:type="paragraph" w:customStyle="1" w:styleId="8E54A292C7F841ABBEE864B1AFAB470313">
    <w:name w:val="8E54A292C7F841ABBEE864B1AFAB470313"/>
    <w:rsid w:val="009A1B7A"/>
    <w:pPr>
      <w:spacing w:before="60" w:after="20" w:line="240" w:lineRule="auto"/>
    </w:pPr>
    <w:rPr>
      <w:rFonts w:eastAsia="Calibri" w:cs="Times New Roman"/>
      <w:color w:val="262626"/>
      <w:sz w:val="20"/>
    </w:rPr>
  </w:style>
  <w:style w:type="paragraph" w:customStyle="1" w:styleId="36905B8C3A6F4B66A44E0267AFEDA5D210">
    <w:name w:val="36905B8C3A6F4B66A44E0267AFEDA5D210"/>
    <w:rsid w:val="009A1B7A"/>
    <w:pPr>
      <w:spacing w:before="60" w:after="20" w:line="240" w:lineRule="auto"/>
    </w:pPr>
    <w:rPr>
      <w:rFonts w:eastAsia="Calibri" w:cs="Times New Roman"/>
      <w:color w:val="262626"/>
      <w:sz w:val="20"/>
    </w:rPr>
  </w:style>
  <w:style w:type="paragraph" w:customStyle="1" w:styleId="55D2C06039D84AF0876B07EC1C5295A810">
    <w:name w:val="55D2C06039D84AF0876B07EC1C5295A810"/>
    <w:rsid w:val="009A1B7A"/>
    <w:pPr>
      <w:spacing w:before="60" w:after="20" w:line="240" w:lineRule="auto"/>
    </w:pPr>
    <w:rPr>
      <w:rFonts w:eastAsia="Calibri" w:cs="Times New Roman"/>
      <w:color w:val="262626"/>
      <w:sz w:val="20"/>
    </w:rPr>
  </w:style>
  <w:style w:type="paragraph" w:customStyle="1" w:styleId="F1BBC3B7FE89464F89996FE929DB13FA40">
    <w:name w:val="F1BBC3B7FE89464F89996FE929DB13FA40"/>
    <w:rsid w:val="009A1B7A"/>
    <w:pPr>
      <w:spacing w:before="40" w:after="20" w:line="240" w:lineRule="auto"/>
    </w:pPr>
    <w:rPr>
      <w:rFonts w:asciiTheme="majorHAnsi" w:eastAsia="Calibri" w:hAnsiTheme="majorHAnsi" w:cs="Times New Roman"/>
      <w:b/>
      <w:color w:val="262626"/>
      <w:sz w:val="20"/>
    </w:rPr>
  </w:style>
  <w:style w:type="paragraph" w:customStyle="1" w:styleId="26DEBCE8D1B84368A30F1F949F3B1C2A7">
    <w:name w:val="26DEBCE8D1B84368A30F1F949F3B1C2A7"/>
    <w:rsid w:val="009A1B7A"/>
    <w:pPr>
      <w:spacing w:before="40" w:after="20" w:line="240" w:lineRule="auto"/>
    </w:pPr>
    <w:rPr>
      <w:rFonts w:asciiTheme="majorHAnsi" w:eastAsia="Calibri" w:hAnsiTheme="majorHAnsi" w:cs="Times New Roman"/>
      <w:b/>
      <w:color w:val="262626"/>
      <w:sz w:val="20"/>
    </w:rPr>
  </w:style>
  <w:style w:type="paragraph" w:customStyle="1" w:styleId="05C8BBA2F5AC4E809D1552D18C5966D110">
    <w:name w:val="05C8BBA2F5AC4E809D1552D18C5966D110"/>
    <w:rsid w:val="009A1B7A"/>
    <w:pPr>
      <w:spacing w:before="60" w:after="20" w:line="240" w:lineRule="auto"/>
    </w:pPr>
    <w:rPr>
      <w:rFonts w:eastAsia="Calibri" w:cs="Times New Roman"/>
      <w:i/>
      <w:color w:val="262626"/>
      <w:sz w:val="20"/>
    </w:rPr>
  </w:style>
  <w:style w:type="paragraph" w:customStyle="1" w:styleId="5B8C0A1999AB4D8FA9B0790F97AE5BF510">
    <w:name w:val="5B8C0A1999AB4D8FA9B0790F97AE5BF510"/>
    <w:rsid w:val="009A1B7A"/>
    <w:pPr>
      <w:spacing w:before="60" w:after="20" w:line="240" w:lineRule="auto"/>
    </w:pPr>
    <w:rPr>
      <w:rFonts w:eastAsia="Calibri" w:cs="Times New Roman"/>
      <w:i/>
      <w:color w:val="262626"/>
      <w:sz w:val="20"/>
    </w:rPr>
  </w:style>
  <w:style w:type="paragraph" w:customStyle="1" w:styleId="176127806D1C421C959346BFB6D4A859">
    <w:name w:val="176127806D1C421C959346BFB6D4A859"/>
    <w:rsid w:val="00ED79C7"/>
  </w:style>
  <w:style w:type="paragraph" w:customStyle="1" w:styleId="1B804EDA3F7E436681E683CD45EBE3CE">
    <w:name w:val="1B804EDA3F7E436681E683CD45EBE3CE"/>
    <w:rsid w:val="00ED79C7"/>
  </w:style>
  <w:style w:type="paragraph" w:customStyle="1" w:styleId="AA4736F72C454C3E88126129481738C2">
    <w:name w:val="AA4736F72C454C3E88126129481738C2"/>
    <w:rsid w:val="00ED79C7"/>
  </w:style>
  <w:style w:type="paragraph" w:customStyle="1" w:styleId="EB416A79257447CD98253F3A798AC387">
    <w:name w:val="EB416A79257447CD98253F3A798AC387"/>
    <w:rsid w:val="00ED79C7"/>
  </w:style>
  <w:style w:type="paragraph" w:customStyle="1" w:styleId="6BDB63D678C1491CA7006C85ED682911">
    <w:name w:val="6BDB63D678C1491CA7006C85ED682911"/>
    <w:rsid w:val="00ED79C7"/>
  </w:style>
  <w:style w:type="paragraph" w:customStyle="1" w:styleId="FF9FFCC46EEE4A228B7421C838530AC7">
    <w:name w:val="FF9FFCC46EEE4A228B7421C838530AC7"/>
    <w:rsid w:val="00ED79C7"/>
  </w:style>
  <w:style w:type="paragraph" w:customStyle="1" w:styleId="A22D1D69619F459681142BA747E264E6">
    <w:name w:val="A22D1D69619F459681142BA747E264E6"/>
    <w:rsid w:val="00ED79C7"/>
  </w:style>
  <w:style w:type="paragraph" w:customStyle="1" w:styleId="46316E41A8CE40A48A540B8DBFD6BF36">
    <w:name w:val="46316E41A8CE40A48A540B8DBFD6BF36"/>
    <w:rsid w:val="00ED79C7"/>
  </w:style>
  <w:style w:type="paragraph" w:customStyle="1" w:styleId="5E5C78D41D3548609722179A52C4996B">
    <w:name w:val="5E5C78D41D3548609722179A52C4996B"/>
    <w:rsid w:val="00ED79C7"/>
  </w:style>
  <w:style w:type="paragraph" w:customStyle="1" w:styleId="FE9C82D23843494BAFA117E400650486">
    <w:name w:val="FE9C82D23843494BAFA117E400650486"/>
    <w:rsid w:val="00ED79C7"/>
  </w:style>
  <w:style w:type="paragraph" w:customStyle="1" w:styleId="464C9091BC434E84BC3775614FAB066C">
    <w:name w:val="464C9091BC434E84BC3775614FAB066C"/>
    <w:rsid w:val="00ED79C7"/>
  </w:style>
  <w:style w:type="paragraph" w:customStyle="1" w:styleId="EFE7C46BE89D4E38A5364A32B40A08AA">
    <w:name w:val="EFE7C46BE89D4E38A5364A32B40A08AA"/>
    <w:rsid w:val="00ED79C7"/>
  </w:style>
  <w:style w:type="paragraph" w:customStyle="1" w:styleId="ACD961E84F634700B697372706CDF8FF">
    <w:name w:val="ACD961E84F634700B697372706CDF8FF"/>
    <w:rsid w:val="00ED79C7"/>
  </w:style>
  <w:style w:type="paragraph" w:customStyle="1" w:styleId="D77473A345A84E93A23CB0AAA8019BCC">
    <w:name w:val="D77473A345A84E93A23CB0AAA8019BCC"/>
    <w:rsid w:val="00ED79C7"/>
  </w:style>
  <w:style w:type="paragraph" w:customStyle="1" w:styleId="00355B7BEC7A4BAE817DCE18A592AAB4">
    <w:name w:val="00355B7BEC7A4BAE817DCE18A592AAB4"/>
    <w:rsid w:val="00ED79C7"/>
  </w:style>
  <w:style w:type="paragraph" w:customStyle="1" w:styleId="583C3FC7F93B4B808D457D65AD272B02">
    <w:name w:val="583C3FC7F93B4B808D457D65AD272B02"/>
    <w:rsid w:val="00ED79C7"/>
  </w:style>
  <w:style w:type="paragraph" w:customStyle="1" w:styleId="33BABD0150234ACDBEECBBC4BB3DE82A">
    <w:name w:val="33BABD0150234ACDBEECBBC4BB3DE82A"/>
    <w:rsid w:val="00ED79C7"/>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6">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280-223-9211-</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95EFFF09E8423B4CBAF1CC8DAB543896" ma:contentTypeVersion="0" ma:contentTypeDescription="Create a new document." ma:contentTypeScope="" ma:versionID="c36c43a94454c97230ee3c5770fe7032">
  <xsd:schema xmlns:xsd="http://www.w3.org/2001/XMLSchema" xmlns:xs="http://www.w3.org/2001/XMLSchema" xmlns:p="http://schemas.microsoft.com/office/2006/metadata/properties" targetNamespace="http://schemas.microsoft.com/office/2006/metadata/properties" ma:root="true" ma:fieldsID="067e30616eeadeb776f014c5fbcfd813">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BF874D6-F771-4F8C-98C6-44B3259A7DDB}">
  <ds:schemaRefs>
    <ds:schemaRef ds:uri="http://schemas.openxmlformats.org/officeDocument/2006/bibliography"/>
  </ds:schemaRefs>
</ds:datastoreItem>
</file>

<file path=customXml/itemProps3.xml><?xml version="1.0" encoding="utf-8"?>
<ds:datastoreItem xmlns:ds="http://schemas.openxmlformats.org/officeDocument/2006/customXml" ds:itemID="{9FE2F46E-4981-4C5E-B97E-C4F0BEA66648}">
  <ds:schemaRefs>
    <ds:schemaRef ds:uri="http://schemas.microsoft.com/sharepoint/v3/contenttype/forms"/>
  </ds:schemaRefs>
</ds:datastoreItem>
</file>

<file path=customXml/itemProps4.xml><?xml version="1.0" encoding="utf-8"?>
<ds:datastoreItem xmlns:ds="http://schemas.openxmlformats.org/officeDocument/2006/customXml" ds:itemID="{8BE18600-CA7C-4AB3-9627-9820242B21D3}">
  <ds:schemaRefs>
    <ds:schemaRef ds:uri="http://schemas.microsoft.com/office/2006/metadata/properties"/>
    <ds:schemaRef ds:uri="http://schemas.microsoft.com/office/infopath/2007/PartnerControls"/>
  </ds:schemaRefs>
</ds:datastoreItem>
</file>

<file path=customXml/itemProps5.xml><?xml version="1.0" encoding="utf-8"?>
<ds:datastoreItem xmlns:ds="http://schemas.openxmlformats.org/officeDocument/2006/customXml" ds:itemID="{51D91587-470E-4DDE-90B8-49E04B6282B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docMetadata/LabelInfo.xml><?xml version="1.0" encoding="utf-8"?>
<clbl:labelList xmlns:clbl="http://schemas.microsoft.com/office/2020/mipLabelMetadata">
  <clbl:label id="{651480e4-deb2-4da5-bc64-7d1e9e1df8e4}" enabled="1" method="Standard" siteId="{06cac249-57c6-4eed-94fd-256abde82b4e}" contentBits="0" removed="0"/>
</clbl:labelList>
</file>

<file path=docProps/app.xml><?xml version="1.0" encoding="utf-8"?>
<Properties xmlns="http://schemas.openxmlformats.org/officeDocument/2006/extended-properties" xmlns:vt="http://schemas.openxmlformats.org/officeDocument/2006/docPropsVTypes">
  <Template>Normal</Template>
  <TotalTime>29</TotalTime>
  <Pages>3</Pages>
  <Words>1118</Words>
  <Characters>6378</Characters>
  <Application>Microsoft Office Word</Application>
  <DocSecurity>0</DocSecurity>
  <Lines>53</Lines>
  <Paragraphs>14</Paragraphs>
  <ScaleCrop>false</ScaleCrop>
  <HeadingPairs>
    <vt:vector size="2" baseType="variant">
      <vt:variant>
        <vt:lpstr>Title</vt:lpstr>
      </vt:variant>
      <vt:variant>
        <vt:i4>1</vt:i4>
      </vt:variant>
    </vt:vector>
  </HeadingPairs>
  <TitlesOfParts>
    <vt:vector size="1" baseType="lpstr">
      <vt:lpstr>Disability Insurance Program Manager I</vt:lpstr>
    </vt:vector>
  </TitlesOfParts>
  <Company>Employment Development Department</Company>
  <LinksUpToDate>false</LinksUpToDate>
  <CharactersWithSpaces>7482</CharactersWithSpaces>
  <SharedDoc>false</SharedDoc>
  <HLinks>
    <vt:vector size="18" baseType="variant">
      <vt:variant>
        <vt:i4>2097256</vt:i4>
      </vt:variant>
      <vt:variant>
        <vt:i4>6</vt:i4>
      </vt:variant>
      <vt:variant>
        <vt:i4>0</vt:i4>
      </vt:variant>
      <vt:variant>
        <vt:i4>5</vt:i4>
      </vt:variant>
      <vt:variant>
        <vt:lpwstr>http://www.monster.com/</vt:lpwstr>
      </vt:variant>
      <vt:variant>
        <vt:lpwstr/>
      </vt:variant>
      <vt:variant>
        <vt:i4>6881366</vt:i4>
      </vt:variant>
      <vt:variant>
        <vt:i4>3</vt:i4>
      </vt:variant>
      <vt:variant>
        <vt:i4>0</vt:i4>
      </vt:variant>
      <vt:variant>
        <vt:i4>5</vt:i4>
      </vt:variant>
      <vt:variant>
        <vt:lpwstr>mailto:someone@example.com</vt:lpwstr>
      </vt:variant>
      <vt:variant>
        <vt:lpwstr/>
      </vt:variant>
      <vt:variant>
        <vt:i4>2097256</vt:i4>
      </vt:variant>
      <vt:variant>
        <vt:i4>0</vt:i4>
      </vt:variant>
      <vt:variant>
        <vt:i4>0</vt:i4>
      </vt:variant>
      <vt:variant>
        <vt:i4>5</vt:i4>
      </vt:variant>
      <vt:variant>
        <vt:lpwstr>http://www.monster.com/</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Disability Insurance Program Manager I</dc:title>
  <dc:creator>Ted Henderson</dc:creator>
  <cp:lastModifiedBy>Frias, Alexandra@EDD</cp:lastModifiedBy>
  <cp:revision>3</cp:revision>
  <cp:lastPrinted>2020-02-05T18:13:00Z</cp:lastPrinted>
  <dcterms:created xsi:type="dcterms:W3CDTF">2026-07-10T17:29:00Z</dcterms:created>
  <dcterms:modified xsi:type="dcterms:W3CDTF">2026-07-13T21:55:00Z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TC103571649990</vt:lpwstr>
  </property>
  <property fmtid="{D5CDD505-2E9C-101B-9397-08002B2CF9AE}" pid="3" name="ContentTypeId">
    <vt:lpwstr>0x01010095EFFF09E8423B4CBAF1CC8DAB543896</vt:lpwstr>
  </property>
</Properties>
</file>